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301" r:id="rId2"/>
    <p:sldId id="285" r:id="rId3"/>
    <p:sldId id="286" r:id="rId4"/>
    <p:sldId id="294" r:id="rId5"/>
    <p:sldId id="295" r:id="rId6"/>
    <p:sldId id="296" r:id="rId7"/>
    <p:sldId id="297" r:id="rId8"/>
    <p:sldId id="299" r:id="rId9"/>
    <p:sldId id="298" r:id="rId10"/>
    <p:sldId id="300" r:id="rId1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Sniglet" panose="020B0604020202020204" charset="0"/>
      <p:regular r:id="rId14"/>
    </p:embeddedFont>
    <p:embeddedFont>
      <p:font typeface="Walter Turncoat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47A1E4-70A1-4FAC-8A2C-860A770CE3E6}">
  <a:tblStyle styleId="{3847A1E4-70A1-4FAC-8A2C-860A770CE3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46" autoAdjust="0"/>
  </p:normalViewPr>
  <p:slideViewPr>
    <p:cSldViewPr snapToGrid="0">
      <p:cViewPr varScale="1">
        <p:scale>
          <a:sx n="118" d="100"/>
          <a:sy n="118" d="100"/>
        </p:scale>
        <p:origin x="14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Minimum</a:t>
            </a:r>
            <a:r>
              <a:rPr lang="en-US" baseline="0" dirty="0"/>
              <a:t> comparisons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Computer Operations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N = 3</c:v>
                </c:pt>
                <c:pt idx="1">
                  <c:v>N = 4</c:v>
                </c:pt>
                <c:pt idx="2">
                  <c:v>N = 5</c:v>
                </c:pt>
                <c:pt idx="3">
                  <c:v>N = 6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1417176</c:v>
                </c:pt>
                <c:pt idx="1">
                  <c:v>47185920</c:v>
                </c:pt>
                <c:pt idx="2">
                  <c:v>703125000</c:v>
                </c:pt>
                <c:pt idx="3">
                  <c:v>6348948480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FC-4FEE-A5E6-EBBD9769F61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114318735"/>
        <c:axId val="1115606831"/>
      </c:lineChart>
      <c:catAx>
        <c:axId val="1114318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606831"/>
        <c:crosses val="autoZero"/>
        <c:auto val="1"/>
        <c:lblAlgn val="ctr"/>
        <c:lblOffset val="100"/>
        <c:noMultiLvlLbl val="0"/>
      </c:catAx>
      <c:valAx>
        <c:axId val="1115606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4318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workshop is more about intuition and seeing how the AI stuff performs. So expect a lot of handwaving over technical details. After all, this is several 3~4K CS modules condensed into 25 minutes.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01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03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45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302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 people like to throw around to sound smart. Such as “building a smart nation </a:t>
            </a:r>
            <a:r>
              <a:rPr lang="en-US" dirty="0" err="1"/>
              <a:t>etc</a:t>
            </a:r>
            <a:r>
              <a:rPr lang="en-US" dirty="0"/>
              <a:t>”.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6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 people like to throw around to sound smart. Such as “building a smart nation </a:t>
            </a:r>
            <a:r>
              <a:rPr lang="en-US" dirty="0" err="1"/>
              <a:t>etc</a:t>
            </a:r>
            <a:r>
              <a:rPr lang="en-US" dirty="0"/>
              <a:t>”.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8531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267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2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.com/en/download/manual.js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850B-3104-4AD7-94FD-7D157802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140" y="838086"/>
            <a:ext cx="6665881" cy="2382129"/>
          </a:xfrm>
        </p:spPr>
        <p:txBody>
          <a:bodyPr/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 Install Java 1.8 on your computer!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 Check by typing “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java -version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into 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Windows command prompt / Mac terminal. 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3. Version &gt; 1.8 appears? 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Great  Just sit tight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4. “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'java' is not recognized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or Version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1.8 &lt;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?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5. Go to </a:t>
            </a:r>
            <a:r>
              <a:rPr lang="en-US" sz="2000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https://java.com/en/download/</a:t>
            </a:r>
            <a:r>
              <a:rPr lang="en-US" sz="20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manual.jsp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(Or just google “How to install java 1.8 on Windows/Mac”)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GB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46F8EE-48FF-4EA6-B8F5-F6354D4ADC83}"/>
              </a:ext>
            </a:extLst>
          </p:cNvPr>
          <p:cNvSpPr txBox="1">
            <a:spLocks/>
          </p:cNvSpPr>
          <p:nvPr/>
        </p:nvSpPr>
        <p:spPr>
          <a:xfrm>
            <a:off x="1325140" y="113289"/>
            <a:ext cx="6481719" cy="72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 Part 1</a:t>
            </a:r>
            <a:endParaRPr lang="en-GB" sz="4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3F1EF0-DFF8-4F79-95AA-37F04B4B195C}"/>
              </a:ext>
            </a:extLst>
          </p:cNvPr>
          <p:cNvSpPr txBox="1">
            <a:spLocks/>
          </p:cNvSpPr>
          <p:nvPr/>
        </p:nvSpPr>
        <p:spPr>
          <a:xfrm>
            <a:off x="1325140" y="3374793"/>
            <a:ext cx="7014817" cy="143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Recommended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Install a good text editor (notepad is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trash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 Notepad++ / Sublime Text 3 (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Windows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 Sublime Text 3 / ATOM (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3. Vim (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Universal, for advanced users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GB" b="1" dirty="0"/>
          </a:p>
          <a:p>
            <a:pPr algn="l"/>
            <a:endParaRPr lang="en-GB" b="1" dirty="0"/>
          </a:p>
          <a:p>
            <a:pPr algn="l"/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GB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78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850B-3104-4AD7-94FD-7D157802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30" y="1060055"/>
            <a:ext cx="8350983" cy="3662657"/>
          </a:xfrm>
        </p:spPr>
        <p:txBody>
          <a:bodyPr/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Extract and navigate to the “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DIY CODE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Folder.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Copy path of folder (top URL) &amp;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Console/Terminal</a:t>
            </a:r>
            <a:b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type [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 “PASTE PATH HERE”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], you should be in the </a:t>
            </a:r>
            <a:b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“DIY CODE” folder within Console/Terminal.</a:t>
            </a:r>
            <a:b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Open “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GameGen.java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in your text editor</a:t>
            </a:r>
            <a:b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Start coding with us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b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6. Compile using “</a:t>
            </a:r>
            <a:r>
              <a:rPr lang="en-US" sz="2400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javac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Main.java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</a:t>
            </a:r>
            <a:b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7. Run using “</a:t>
            </a: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java Main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</a:t>
            </a:r>
            <a:b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GB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46F8EE-48FF-4EA6-B8F5-F6354D4ADC83}"/>
              </a:ext>
            </a:extLst>
          </p:cNvPr>
          <p:cNvSpPr txBox="1">
            <a:spLocks/>
          </p:cNvSpPr>
          <p:nvPr/>
        </p:nvSpPr>
        <p:spPr>
          <a:xfrm>
            <a:off x="1325140" y="113289"/>
            <a:ext cx="6481719" cy="72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4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 </a:t>
            </a:r>
            <a:r>
              <a:rPr lang="en-US" sz="4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  <a:endParaRPr lang="en-GB" sz="4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7E68F1-4090-466C-9ABB-1F6EA3356FDF}"/>
              </a:ext>
            </a:extLst>
          </p:cNvPr>
          <p:cNvSpPr txBox="1">
            <a:spLocks/>
          </p:cNvSpPr>
          <p:nvPr/>
        </p:nvSpPr>
        <p:spPr>
          <a:xfrm>
            <a:off x="5041339" y="3684408"/>
            <a:ext cx="3787074" cy="103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GitHub Link:</a:t>
            </a:r>
            <a:br>
              <a:rPr lang="en-GB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https://goo.gl/KJ7wJ7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endParaRPr lang="en-GB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1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C9574-C99B-4DC5-B351-20300FEF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sp>
        <p:nvSpPr>
          <p:cNvPr id="15" name="Google Shape;47;p11">
            <a:extLst>
              <a:ext uri="{FF2B5EF4-FFF2-40B4-BE49-F238E27FC236}">
                <a16:creationId xmlns:a16="http://schemas.microsoft.com/office/drawing/2014/main" id="{CC499B79-F74D-420B-8B0F-1EB488420265}"/>
              </a:ext>
            </a:extLst>
          </p:cNvPr>
          <p:cNvSpPr txBox="1">
            <a:spLocks/>
          </p:cNvSpPr>
          <p:nvPr/>
        </p:nvSpPr>
        <p:spPr>
          <a:xfrm>
            <a:off x="717165" y="1120896"/>
            <a:ext cx="7772400" cy="278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6000" dirty="0"/>
              <a:t>Artificial Intelligence </a:t>
            </a:r>
            <a:br>
              <a:rPr lang="en-GB" sz="6000" dirty="0"/>
            </a:br>
            <a:r>
              <a:rPr lang="en-GB" sz="6000" dirty="0"/>
              <a:t>to play sudoku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8BDDE-F10A-41EC-841C-CE2F8C6D7F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12" name="Google Shape;54;p11">
            <a:extLst>
              <a:ext uri="{FF2B5EF4-FFF2-40B4-BE49-F238E27FC236}">
                <a16:creationId xmlns:a16="http://schemas.microsoft.com/office/drawing/2014/main" id="{A14ED215-494B-46B5-AB79-9CB2D86B92D7}"/>
              </a:ext>
            </a:extLst>
          </p:cNvPr>
          <p:cNvSpPr/>
          <p:nvPr/>
        </p:nvSpPr>
        <p:spPr>
          <a:xfrm>
            <a:off x="2063787" y="3006636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5;p11">
            <a:extLst>
              <a:ext uri="{FF2B5EF4-FFF2-40B4-BE49-F238E27FC236}">
                <a16:creationId xmlns:a16="http://schemas.microsoft.com/office/drawing/2014/main" id="{D77230AC-394C-4FED-8184-23B437851288}"/>
              </a:ext>
            </a:extLst>
          </p:cNvPr>
          <p:cNvSpPr/>
          <p:nvPr/>
        </p:nvSpPr>
        <p:spPr>
          <a:xfrm>
            <a:off x="1491886" y="3006636"/>
            <a:ext cx="6160228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70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, object, dark, sky&#10;&#10;Description generated with very high confidence">
            <a:extLst>
              <a:ext uri="{FF2B5EF4-FFF2-40B4-BE49-F238E27FC236}">
                <a16:creationId xmlns:a16="http://schemas.microsoft.com/office/drawing/2014/main" id="{55715315-D8A1-44FD-8A16-9EF060FC8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81" y="39192"/>
            <a:ext cx="5292437" cy="2646219"/>
          </a:xfrm>
          <a:prstGeom prst="rect">
            <a:avLst/>
          </a:prstGeom>
        </p:spPr>
      </p:pic>
      <p:sp>
        <p:nvSpPr>
          <p:cNvPr id="5" name="Google Shape;47;p11">
            <a:extLst>
              <a:ext uri="{FF2B5EF4-FFF2-40B4-BE49-F238E27FC236}">
                <a16:creationId xmlns:a16="http://schemas.microsoft.com/office/drawing/2014/main" id="{18EA8466-43C6-4B06-A27A-1CBAA80F308A}"/>
              </a:ext>
            </a:extLst>
          </p:cNvPr>
          <p:cNvSpPr txBox="1">
            <a:spLocks/>
          </p:cNvSpPr>
          <p:nvPr/>
        </p:nvSpPr>
        <p:spPr>
          <a:xfrm>
            <a:off x="583864" y="175909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6000" dirty="0"/>
              <a:t>Less </a:t>
            </a:r>
            <a:r>
              <a:rPr lang="en-US" sz="6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technical</a:t>
            </a:r>
            <a:endParaRPr lang="en-GB"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Google Shape;47;p11">
            <a:extLst>
              <a:ext uri="{FF2B5EF4-FFF2-40B4-BE49-F238E27FC236}">
                <a16:creationId xmlns:a16="http://schemas.microsoft.com/office/drawing/2014/main" id="{51285CAC-3256-4F83-BD6C-E2AF63F693E0}"/>
              </a:ext>
            </a:extLst>
          </p:cNvPr>
          <p:cNvSpPr txBox="1">
            <a:spLocks/>
          </p:cNvSpPr>
          <p:nvPr/>
        </p:nvSpPr>
        <p:spPr>
          <a:xfrm>
            <a:off x="491517" y="2918894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6000" dirty="0"/>
              <a:t>More </a:t>
            </a:r>
            <a:r>
              <a:rPr lang="en-US" sz="6000" dirty="0">
                <a:solidFill>
                  <a:srgbClr val="00B0F0"/>
                </a:solidFill>
              </a:rPr>
              <a:t>intuition</a:t>
            </a:r>
          </a:p>
        </p:txBody>
      </p:sp>
      <p:sp>
        <p:nvSpPr>
          <p:cNvPr id="7" name="Google Shape;431;p39">
            <a:extLst>
              <a:ext uri="{FF2B5EF4-FFF2-40B4-BE49-F238E27FC236}">
                <a16:creationId xmlns:a16="http://schemas.microsoft.com/office/drawing/2014/main" id="{E0DDF3B1-3A35-4C9A-91A1-356646237C86}"/>
              </a:ext>
            </a:extLst>
          </p:cNvPr>
          <p:cNvSpPr/>
          <p:nvPr/>
        </p:nvSpPr>
        <p:spPr>
          <a:xfrm>
            <a:off x="3837741" y="2817512"/>
            <a:ext cx="3388445" cy="1362564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4;p13">
            <a:extLst>
              <a:ext uri="{FF2B5EF4-FFF2-40B4-BE49-F238E27FC236}">
                <a16:creationId xmlns:a16="http://schemas.microsoft.com/office/drawing/2014/main" id="{1BEDEF05-E800-4AF4-AC3A-47B91421BA7E}"/>
              </a:ext>
            </a:extLst>
          </p:cNvPr>
          <p:cNvSpPr/>
          <p:nvPr/>
        </p:nvSpPr>
        <p:spPr>
          <a:xfrm>
            <a:off x="3591130" y="2338994"/>
            <a:ext cx="4030958" cy="15395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71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11">
            <a:extLst>
              <a:ext uri="{FF2B5EF4-FFF2-40B4-BE49-F238E27FC236}">
                <a16:creationId xmlns:a16="http://schemas.microsoft.com/office/drawing/2014/main" id="{B3235AED-2B58-4D31-B7D4-DA5A20ED465A}"/>
              </a:ext>
            </a:extLst>
          </p:cNvPr>
          <p:cNvSpPr txBox="1">
            <a:spLocks/>
          </p:cNvSpPr>
          <p:nvPr/>
        </p:nvSpPr>
        <p:spPr>
          <a:xfrm>
            <a:off x="773809" y="445062"/>
            <a:ext cx="7772400" cy="50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4800" dirty="0"/>
              <a:t>What is so </a:t>
            </a:r>
            <a:r>
              <a:rPr lang="en-GB" sz="4800" dirty="0">
                <a:solidFill>
                  <a:srgbClr val="00B0F0"/>
                </a:solidFill>
              </a:rPr>
              <a:t>special</a:t>
            </a:r>
            <a:r>
              <a:rPr lang="en-GB" sz="4800" dirty="0"/>
              <a:t>?</a:t>
            </a:r>
          </a:p>
        </p:txBody>
      </p:sp>
      <p:sp>
        <p:nvSpPr>
          <p:cNvPr id="4" name="Google Shape;201;p25">
            <a:extLst>
              <a:ext uri="{FF2B5EF4-FFF2-40B4-BE49-F238E27FC236}">
                <a16:creationId xmlns:a16="http://schemas.microsoft.com/office/drawing/2014/main" id="{A988D4A3-58B1-493D-B5CE-6DA00A12A488}"/>
              </a:ext>
            </a:extLst>
          </p:cNvPr>
          <p:cNvSpPr/>
          <p:nvPr/>
        </p:nvSpPr>
        <p:spPr>
          <a:xfrm rot="339254">
            <a:off x="5005176" y="895116"/>
            <a:ext cx="2707094" cy="323173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C7379F6E-B6B2-4510-AE8E-89CB4241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9" y="1483455"/>
            <a:ext cx="2373992" cy="2952272"/>
          </a:xfrm>
          <a:prstGeom prst="rect">
            <a:avLst/>
          </a:prstGeom>
        </p:spPr>
      </p:pic>
      <p:sp>
        <p:nvSpPr>
          <p:cNvPr id="7" name="Google Shape;433;p39">
            <a:extLst>
              <a:ext uri="{FF2B5EF4-FFF2-40B4-BE49-F238E27FC236}">
                <a16:creationId xmlns:a16="http://schemas.microsoft.com/office/drawing/2014/main" id="{1E869FAB-D9D9-43D9-9789-7E37AD443C51}"/>
              </a:ext>
            </a:extLst>
          </p:cNvPr>
          <p:cNvSpPr/>
          <p:nvPr/>
        </p:nvSpPr>
        <p:spPr>
          <a:xfrm rot="10800000">
            <a:off x="825375" y="1252840"/>
            <a:ext cx="2594542" cy="3413503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AF5E861B-2C78-4BA9-A3FB-24FB39743D15}"/>
              </a:ext>
            </a:extLst>
          </p:cNvPr>
          <p:cNvSpPr txBox="1">
            <a:spLocks/>
          </p:cNvSpPr>
          <p:nvPr/>
        </p:nvSpPr>
        <p:spPr>
          <a:xfrm>
            <a:off x="3787073" y="1264164"/>
            <a:ext cx="4702492" cy="317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GB" i="1" dirty="0"/>
              <a:t>“I used to enjoy this; it is a long time since I’ve done anything. The last programme I wrote was a </a:t>
            </a:r>
            <a:r>
              <a:rPr lang="en-GB" i="1" dirty="0">
                <a:solidFill>
                  <a:srgbClr val="00B0F0"/>
                </a:solidFill>
              </a:rPr>
              <a:t>Sudoku solver in C++ </a:t>
            </a:r>
            <a:r>
              <a:rPr lang="en-GB" i="1" dirty="0"/>
              <a:t>several years ago, so I’m out of date.”, </a:t>
            </a:r>
            <a:r>
              <a:rPr lang="en-GB" dirty="0"/>
              <a:t> (2015 LHL)</a:t>
            </a:r>
            <a:endParaRPr lang="en-GB" sz="6000" dirty="0"/>
          </a:p>
        </p:txBody>
      </p:sp>
      <p:sp>
        <p:nvSpPr>
          <p:cNvPr id="9" name="Google Shape;47;p11">
            <a:extLst>
              <a:ext uri="{FF2B5EF4-FFF2-40B4-BE49-F238E27FC236}">
                <a16:creationId xmlns:a16="http://schemas.microsoft.com/office/drawing/2014/main" id="{6C3D54C1-D521-4619-BF3A-3BE5FA6B0D03}"/>
              </a:ext>
            </a:extLst>
          </p:cNvPr>
          <p:cNvSpPr txBox="1">
            <a:spLocks/>
          </p:cNvSpPr>
          <p:nvPr/>
        </p:nvSpPr>
        <p:spPr>
          <a:xfrm>
            <a:off x="731337" y="4666342"/>
            <a:ext cx="2688580" cy="3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2000" b="1" dirty="0"/>
              <a:t>PM Lee Hsien Loong</a:t>
            </a:r>
          </a:p>
        </p:txBody>
      </p:sp>
    </p:spTree>
    <p:extLst>
      <p:ext uri="{BB962C8B-B14F-4D97-AF65-F5344CB8AC3E}">
        <p14:creationId xmlns:p14="http://schemas.microsoft.com/office/powerpoint/2010/main" val="304445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11">
            <a:extLst>
              <a:ext uri="{FF2B5EF4-FFF2-40B4-BE49-F238E27FC236}">
                <a16:creationId xmlns:a16="http://schemas.microsoft.com/office/drawing/2014/main" id="{05389081-204D-4C24-858B-92F2A8D9D8AE}"/>
              </a:ext>
            </a:extLst>
          </p:cNvPr>
          <p:cNvSpPr txBox="1">
            <a:spLocks/>
          </p:cNvSpPr>
          <p:nvPr/>
        </p:nvSpPr>
        <p:spPr>
          <a:xfrm>
            <a:off x="789993" y="283220"/>
            <a:ext cx="7772400" cy="161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4800" dirty="0"/>
              <a:t>Turns out Sudoku is</a:t>
            </a:r>
          </a:p>
          <a:p>
            <a:r>
              <a:rPr lang="en-US" sz="4800" dirty="0">
                <a:solidFill>
                  <a:srgbClr val="FFC000"/>
                </a:solidFill>
              </a:rPr>
              <a:t>NP-Complete</a:t>
            </a:r>
            <a:endParaRPr lang="en-GB" sz="4800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47;p11">
                <a:extLst>
                  <a:ext uri="{FF2B5EF4-FFF2-40B4-BE49-F238E27FC236}">
                    <a16:creationId xmlns:a16="http://schemas.microsoft.com/office/drawing/2014/main" id="{ADC00F21-718B-42D0-B3ED-2936488C4F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585" y="2128204"/>
                <a:ext cx="8424829" cy="2853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rgbClr val="FFFFFF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rgbClr val="FFFFFF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rgbClr val="FFFFFF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rgbClr val="FFFFFF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rgbClr val="FFFFFF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rgbClr val="FFFFFF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rgbClr val="FFFFFF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rgbClr val="FFFFFF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600"/>
                  <a:buFont typeface="Walter Turncoat"/>
                  <a:buNone/>
                  <a:defRPr sz="2600" b="0" i="0" u="none" strike="noStrike" cap="none">
                    <a:solidFill>
                      <a:srgbClr val="FFFFFF"/>
                    </a:solidFill>
                    <a:latin typeface="Walter Turncoat"/>
                    <a:ea typeface="Walter Turncoat"/>
                    <a:cs typeface="Walter Turncoat"/>
                    <a:sym typeface="Walter Turncoat"/>
                  </a:defRPr>
                </a:lvl9pPr>
              </a:lstStyle>
              <a:p>
                <a:r>
                  <a:rPr lang="en-GB" sz="3200" dirty="0"/>
                  <a:t>TLDR:</a:t>
                </a:r>
              </a:p>
              <a:p>
                <a:r>
                  <a:rPr lang="en-GB" sz="3200" dirty="0"/>
                  <a:t>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sz="3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3200" dirty="0"/>
                  <a:t> Sudoku is </a:t>
                </a:r>
                <a:r>
                  <a:rPr lang="en-GB" sz="3200" dirty="0">
                    <a:solidFill>
                      <a:srgbClr val="FF0000"/>
                    </a:solidFill>
                  </a:rPr>
                  <a:t>HARD</a:t>
                </a:r>
              </a:p>
              <a:p>
                <a:r>
                  <a:rPr lang="en-GB" sz="3200" dirty="0">
                    <a:solidFill>
                      <a:schemeClr val="bg1"/>
                    </a:solidFill>
                  </a:rPr>
                  <a:t>Problem grows </a:t>
                </a:r>
                <a:r>
                  <a:rPr lang="en-GB" sz="3200" dirty="0">
                    <a:solidFill>
                      <a:srgbClr val="FF0000"/>
                    </a:solidFill>
                  </a:rPr>
                  <a:t>exponentially</a:t>
                </a:r>
                <a:endParaRPr lang="en-GB" sz="3200" dirty="0">
                  <a:solidFill>
                    <a:schemeClr val="bg1"/>
                  </a:solidFill>
                </a:endParaRPr>
              </a:p>
              <a:p>
                <a:r>
                  <a:rPr lang="en-GB" sz="3200" dirty="0">
                    <a:solidFill>
                      <a:schemeClr val="bg1"/>
                    </a:solidFill>
                  </a:rPr>
                  <a:t>Solving it fast</a:t>
                </a:r>
                <a:r>
                  <a:rPr lang="en-GB" sz="3200" dirty="0"/>
                  <a:t> can net you </a:t>
                </a:r>
                <a:r>
                  <a:rPr lang="en-GB" sz="3200" dirty="0">
                    <a:solidFill>
                      <a:srgbClr val="FFC000"/>
                    </a:solidFill>
                  </a:rPr>
                  <a:t>1 million USD</a:t>
                </a:r>
              </a:p>
            </p:txBody>
          </p:sp>
        </mc:Choice>
        <mc:Fallback xmlns="">
          <p:sp>
            <p:nvSpPr>
              <p:cNvPr id="4" name="Google Shape;47;p11">
                <a:extLst>
                  <a:ext uri="{FF2B5EF4-FFF2-40B4-BE49-F238E27FC236}">
                    <a16:creationId xmlns:a16="http://schemas.microsoft.com/office/drawing/2014/main" id="{ADC00F21-718B-42D0-B3ED-2936488C4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5" y="2128204"/>
                <a:ext cx="8424829" cy="2853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47;p11">
            <a:extLst>
              <a:ext uri="{FF2B5EF4-FFF2-40B4-BE49-F238E27FC236}">
                <a16:creationId xmlns:a16="http://schemas.microsoft.com/office/drawing/2014/main" id="{F117B4E9-3E8F-45C6-888B-7009309E48FE}"/>
              </a:ext>
            </a:extLst>
          </p:cNvPr>
          <p:cNvSpPr txBox="1">
            <a:spLocks/>
          </p:cNvSpPr>
          <p:nvPr/>
        </p:nvSpPr>
        <p:spPr>
          <a:xfrm>
            <a:off x="5292191" y="4470514"/>
            <a:ext cx="3730429" cy="28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2000" dirty="0">
                <a:solidFill>
                  <a:srgbClr val="FFFF00"/>
                </a:solidFill>
              </a:rPr>
              <a:t>(Millennium Prize Problems)</a:t>
            </a:r>
          </a:p>
        </p:txBody>
      </p:sp>
      <p:pic>
        <p:nvPicPr>
          <p:cNvPr id="6" name="Picture 5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9828AF00-4C61-4385-8A6E-7D8FC506B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93" y="1267161"/>
            <a:ext cx="1722086" cy="17220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478AB9-00D8-41FC-9A87-A7EAB694842A}"/>
              </a:ext>
            </a:extLst>
          </p:cNvPr>
          <p:cNvCxnSpPr>
            <a:cxnSpLocks/>
          </p:cNvCxnSpPr>
          <p:nvPr/>
        </p:nvCxnSpPr>
        <p:spPr>
          <a:xfrm flipV="1">
            <a:off x="789993" y="1170054"/>
            <a:ext cx="60183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8306BC-53A8-45F2-85FD-7B83F7DC887F}"/>
                  </a:ext>
                </a:extLst>
              </p:cNvPr>
              <p:cNvSpPr/>
              <p:nvPr/>
            </p:nvSpPr>
            <p:spPr>
              <a:xfrm>
                <a:off x="731229" y="322875"/>
                <a:ext cx="71936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8306BC-53A8-45F2-85FD-7B83F7DC8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29" y="322875"/>
                <a:ext cx="719363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34EF05D-F927-4518-BA4C-B11B217D1587}"/>
                  </a:ext>
                </a:extLst>
              </p:cNvPr>
              <p:cNvSpPr/>
              <p:nvPr/>
            </p:nvSpPr>
            <p:spPr>
              <a:xfrm>
                <a:off x="41248" y="1066536"/>
                <a:ext cx="71936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34EF05D-F927-4518-BA4C-B11B217D1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" y="1066536"/>
                <a:ext cx="719363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E28082-6AE4-46AF-BBD4-E1CE90A8736B}"/>
              </a:ext>
            </a:extLst>
          </p:cNvPr>
          <p:cNvCxnSpPr>
            <a:cxnSpLocks/>
          </p:cNvCxnSpPr>
          <p:nvPr/>
        </p:nvCxnSpPr>
        <p:spPr>
          <a:xfrm>
            <a:off x="701847" y="1267161"/>
            <a:ext cx="0" cy="553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8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5ACC6CA-0094-4747-B440-9D0D5750D0C5}"/>
              </a:ext>
            </a:extLst>
          </p:cNvPr>
          <p:cNvGrpSpPr/>
          <p:nvPr/>
        </p:nvGrpSpPr>
        <p:grpSpPr>
          <a:xfrm>
            <a:off x="1524000" y="539750"/>
            <a:ext cx="6096000" cy="4064000"/>
            <a:chOff x="1524000" y="863431"/>
            <a:chExt cx="6096000" cy="4064000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E7CC9CBC-0DE0-48DF-8582-EEE515F67D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51366821"/>
                </p:ext>
              </p:extLst>
            </p:nvPr>
          </p:nvGraphicFramePr>
          <p:xfrm>
            <a:off x="1524000" y="863431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7" name="Google Shape;428;p39">
              <a:extLst>
                <a:ext uri="{FF2B5EF4-FFF2-40B4-BE49-F238E27FC236}">
                  <a16:creationId xmlns:a16="http://schemas.microsoft.com/office/drawing/2014/main" id="{07C0F6F4-2271-4892-9DD5-9ACDBB1CF529}"/>
                </a:ext>
              </a:extLst>
            </p:cNvPr>
            <p:cNvGrpSpPr/>
            <p:nvPr/>
          </p:nvGrpSpPr>
          <p:grpSpPr>
            <a:xfrm rot="6495084">
              <a:off x="2513595" y="3621356"/>
              <a:ext cx="1011200" cy="292500"/>
              <a:chOff x="271125" y="812725"/>
              <a:chExt cx="766525" cy="221725"/>
            </a:xfrm>
          </p:grpSpPr>
          <p:sp>
            <p:nvSpPr>
              <p:cNvPr id="8" name="Google Shape;429;p39">
                <a:extLst>
                  <a:ext uri="{FF2B5EF4-FFF2-40B4-BE49-F238E27FC236}">
                    <a16:creationId xmlns:a16="http://schemas.microsoft.com/office/drawing/2014/main" id="{45A0ECC6-8BA0-47F0-BBF4-D74E47F85711}"/>
                  </a:ext>
                </a:extLst>
              </p:cNvPr>
              <p:cNvSpPr/>
              <p:nvPr/>
            </p:nvSpPr>
            <p:spPr>
              <a:xfrm>
                <a:off x="271125" y="921200"/>
                <a:ext cx="6957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27831" h="2831" extrusionOk="0">
                    <a:moveTo>
                      <a:pt x="27264" y="944"/>
                    </a:moveTo>
                    <a:lnTo>
                      <a:pt x="27359" y="1086"/>
                    </a:lnTo>
                    <a:lnTo>
                      <a:pt x="27359" y="944"/>
                    </a:lnTo>
                    <a:close/>
                    <a:moveTo>
                      <a:pt x="27359" y="1086"/>
                    </a:moveTo>
                    <a:lnTo>
                      <a:pt x="27359" y="1133"/>
                    </a:lnTo>
                    <a:lnTo>
                      <a:pt x="27372" y="1106"/>
                    </a:lnTo>
                    <a:lnTo>
                      <a:pt x="27372" y="1106"/>
                    </a:lnTo>
                    <a:lnTo>
                      <a:pt x="27359" y="1086"/>
                    </a:lnTo>
                    <a:close/>
                    <a:moveTo>
                      <a:pt x="27453" y="944"/>
                    </a:moveTo>
                    <a:lnTo>
                      <a:pt x="27372" y="1106"/>
                    </a:lnTo>
                    <a:lnTo>
                      <a:pt x="27372" y="1106"/>
                    </a:lnTo>
                    <a:lnTo>
                      <a:pt x="27453" y="1227"/>
                    </a:lnTo>
                    <a:lnTo>
                      <a:pt x="27453" y="944"/>
                    </a:lnTo>
                    <a:close/>
                    <a:moveTo>
                      <a:pt x="27642" y="1039"/>
                    </a:moveTo>
                    <a:lnTo>
                      <a:pt x="27453" y="1227"/>
                    </a:lnTo>
                    <a:lnTo>
                      <a:pt x="27453" y="1322"/>
                    </a:lnTo>
                    <a:lnTo>
                      <a:pt x="27453" y="1416"/>
                    </a:lnTo>
                    <a:lnTo>
                      <a:pt x="27830" y="1416"/>
                    </a:lnTo>
                    <a:lnTo>
                      <a:pt x="27830" y="1227"/>
                    </a:lnTo>
                    <a:lnTo>
                      <a:pt x="27736" y="1322"/>
                    </a:lnTo>
                    <a:lnTo>
                      <a:pt x="27736" y="1227"/>
                    </a:lnTo>
                    <a:lnTo>
                      <a:pt x="27736" y="1133"/>
                    </a:lnTo>
                    <a:lnTo>
                      <a:pt x="27642" y="1039"/>
                    </a:lnTo>
                    <a:close/>
                    <a:moveTo>
                      <a:pt x="20189" y="1"/>
                    </a:moveTo>
                    <a:lnTo>
                      <a:pt x="20095" y="190"/>
                    </a:lnTo>
                    <a:lnTo>
                      <a:pt x="20000" y="95"/>
                    </a:lnTo>
                    <a:lnTo>
                      <a:pt x="19906" y="284"/>
                    </a:lnTo>
                    <a:lnTo>
                      <a:pt x="19812" y="473"/>
                    </a:lnTo>
                    <a:lnTo>
                      <a:pt x="19529" y="284"/>
                    </a:lnTo>
                    <a:lnTo>
                      <a:pt x="19340" y="95"/>
                    </a:lnTo>
                    <a:lnTo>
                      <a:pt x="19246" y="95"/>
                    </a:lnTo>
                    <a:lnTo>
                      <a:pt x="19246" y="190"/>
                    </a:lnTo>
                    <a:lnTo>
                      <a:pt x="19151" y="378"/>
                    </a:lnTo>
                    <a:lnTo>
                      <a:pt x="19434" y="190"/>
                    </a:lnTo>
                    <a:lnTo>
                      <a:pt x="19246" y="473"/>
                    </a:lnTo>
                    <a:lnTo>
                      <a:pt x="19434" y="378"/>
                    </a:lnTo>
                    <a:lnTo>
                      <a:pt x="19434" y="567"/>
                    </a:lnTo>
                    <a:lnTo>
                      <a:pt x="19151" y="567"/>
                    </a:lnTo>
                    <a:lnTo>
                      <a:pt x="19151" y="190"/>
                    </a:lnTo>
                    <a:lnTo>
                      <a:pt x="19057" y="95"/>
                    </a:lnTo>
                    <a:lnTo>
                      <a:pt x="18963" y="95"/>
                    </a:lnTo>
                    <a:lnTo>
                      <a:pt x="18774" y="284"/>
                    </a:lnTo>
                    <a:lnTo>
                      <a:pt x="18680" y="473"/>
                    </a:lnTo>
                    <a:lnTo>
                      <a:pt x="18585" y="378"/>
                    </a:lnTo>
                    <a:lnTo>
                      <a:pt x="18491" y="190"/>
                    </a:lnTo>
                    <a:lnTo>
                      <a:pt x="18397" y="378"/>
                    </a:lnTo>
                    <a:lnTo>
                      <a:pt x="17925" y="567"/>
                    </a:lnTo>
                    <a:lnTo>
                      <a:pt x="18019" y="284"/>
                    </a:lnTo>
                    <a:lnTo>
                      <a:pt x="17831" y="378"/>
                    </a:lnTo>
                    <a:lnTo>
                      <a:pt x="17642" y="567"/>
                    </a:lnTo>
                    <a:lnTo>
                      <a:pt x="17642" y="661"/>
                    </a:lnTo>
                    <a:lnTo>
                      <a:pt x="17453" y="567"/>
                    </a:lnTo>
                    <a:lnTo>
                      <a:pt x="17170" y="473"/>
                    </a:lnTo>
                    <a:lnTo>
                      <a:pt x="16699" y="473"/>
                    </a:lnTo>
                    <a:lnTo>
                      <a:pt x="16699" y="567"/>
                    </a:lnTo>
                    <a:lnTo>
                      <a:pt x="16604" y="661"/>
                    </a:lnTo>
                    <a:lnTo>
                      <a:pt x="16416" y="378"/>
                    </a:lnTo>
                    <a:lnTo>
                      <a:pt x="16227" y="378"/>
                    </a:lnTo>
                    <a:lnTo>
                      <a:pt x="15661" y="661"/>
                    </a:lnTo>
                    <a:lnTo>
                      <a:pt x="15661" y="473"/>
                    </a:lnTo>
                    <a:lnTo>
                      <a:pt x="15567" y="756"/>
                    </a:lnTo>
                    <a:lnTo>
                      <a:pt x="15378" y="473"/>
                    </a:lnTo>
                    <a:lnTo>
                      <a:pt x="15567" y="473"/>
                    </a:lnTo>
                    <a:lnTo>
                      <a:pt x="15472" y="378"/>
                    </a:lnTo>
                    <a:lnTo>
                      <a:pt x="15378" y="378"/>
                    </a:lnTo>
                    <a:lnTo>
                      <a:pt x="15189" y="473"/>
                    </a:lnTo>
                    <a:lnTo>
                      <a:pt x="15000" y="756"/>
                    </a:lnTo>
                    <a:lnTo>
                      <a:pt x="14906" y="661"/>
                    </a:lnTo>
                    <a:lnTo>
                      <a:pt x="14812" y="473"/>
                    </a:lnTo>
                    <a:lnTo>
                      <a:pt x="14529" y="756"/>
                    </a:lnTo>
                    <a:lnTo>
                      <a:pt x="14623" y="567"/>
                    </a:lnTo>
                    <a:lnTo>
                      <a:pt x="14529" y="661"/>
                    </a:lnTo>
                    <a:lnTo>
                      <a:pt x="14340" y="756"/>
                    </a:lnTo>
                    <a:lnTo>
                      <a:pt x="14340" y="567"/>
                    </a:lnTo>
                    <a:lnTo>
                      <a:pt x="14246" y="473"/>
                    </a:lnTo>
                    <a:lnTo>
                      <a:pt x="13963" y="378"/>
                    </a:lnTo>
                    <a:lnTo>
                      <a:pt x="13585" y="284"/>
                    </a:lnTo>
                    <a:lnTo>
                      <a:pt x="13302" y="284"/>
                    </a:lnTo>
                    <a:lnTo>
                      <a:pt x="13302" y="378"/>
                    </a:lnTo>
                    <a:lnTo>
                      <a:pt x="13302" y="473"/>
                    </a:lnTo>
                    <a:lnTo>
                      <a:pt x="13208" y="473"/>
                    </a:lnTo>
                    <a:lnTo>
                      <a:pt x="13208" y="661"/>
                    </a:lnTo>
                    <a:lnTo>
                      <a:pt x="13114" y="661"/>
                    </a:lnTo>
                    <a:lnTo>
                      <a:pt x="13019" y="567"/>
                    </a:lnTo>
                    <a:lnTo>
                      <a:pt x="12925" y="378"/>
                    </a:lnTo>
                    <a:lnTo>
                      <a:pt x="12831" y="95"/>
                    </a:lnTo>
                    <a:lnTo>
                      <a:pt x="12831" y="378"/>
                    </a:lnTo>
                    <a:lnTo>
                      <a:pt x="12736" y="378"/>
                    </a:lnTo>
                    <a:lnTo>
                      <a:pt x="12642" y="284"/>
                    </a:lnTo>
                    <a:lnTo>
                      <a:pt x="12548" y="190"/>
                    </a:lnTo>
                    <a:lnTo>
                      <a:pt x="12265" y="190"/>
                    </a:lnTo>
                    <a:lnTo>
                      <a:pt x="12170" y="473"/>
                    </a:lnTo>
                    <a:lnTo>
                      <a:pt x="12076" y="378"/>
                    </a:lnTo>
                    <a:lnTo>
                      <a:pt x="11887" y="284"/>
                    </a:lnTo>
                    <a:lnTo>
                      <a:pt x="11510" y="378"/>
                    </a:lnTo>
                    <a:lnTo>
                      <a:pt x="10755" y="661"/>
                    </a:lnTo>
                    <a:lnTo>
                      <a:pt x="10661" y="473"/>
                    </a:lnTo>
                    <a:lnTo>
                      <a:pt x="10567" y="378"/>
                    </a:lnTo>
                    <a:lnTo>
                      <a:pt x="10095" y="378"/>
                    </a:lnTo>
                    <a:lnTo>
                      <a:pt x="9529" y="473"/>
                    </a:lnTo>
                    <a:lnTo>
                      <a:pt x="9340" y="473"/>
                    </a:lnTo>
                    <a:lnTo>
                      <a:pt x="9152" y="378"/>
                    </a:lnTo>
                    <a:lnTo>
                      <a:pt x="9152" y="473"/>
                    </a:lnTo>
                    <a:lnTo>
                      <a:pt x="9152" y="567"/>
                    </a:lnTo>
                    <a:lnTo>
                      <a:pt x="8963" y="661"/>
                    </a:lnTo>
                    <a:lnTo>
                      <a:pt x="8869" y="567"/>
                    </a:lnTo>
                    <a:lnTo>
                      <a:pt x="8680" y="473"/>
                    </a:lnTo>
                    <a:lnTo>
                      <a:pt x="8680" y="756"/>
                    </a:lnTo>
                    <a:lnTo>
                      <a:pt x="8491" y="661"/>
                    </a:lnTo>
                    <a:lnTo>
                      <a:pt x="8208" y="567"/>
                    </a:lnTo>
                    <a:lnTo>
                      <a:pt x="7925" y="661"/>
                    </a:lnTo>
                    <a:lnTo>
                      <a:pt x="7831" y="756"/>
                    </a:lnTo>
                    <a:lnTo>
                      <a:pt x="7548" y="567"/>
                    </a:lnTo>
                    <a:lnTo>
                      <a:pt x="7359" y="473"/>
                    </a:lnTo>
                    <a:lnTo>
                      <a:pt x="7170" y="944"/>
                    </a:lnTo>
                    <a:lnTo>
                      <a:pt x="6982" y="661"/>
                    </a:lnTo>
                    <a:lnTo>
                      <a:pt x="6793" y="661"/>
                    </a:lnTo>
                    <a:lnTo>
                      <a:pt x="6604" y="756"/>
                    </a:lnTo>
                    <a:lnTo>
                      <a:pt x="6510" y="661"/>
                    </a:lnTo>
                    <a:lnTo>
                      <a:pt x="6416" y="756"/>
                    </a:lnTo>
                    <a:lnTo>
                      <a:pt x="6038" y="944"/>
                    </a:lnTo>
                    <a:lnTo>
                      <a:pt x="6038" y="1039"/>
                    </a:lnTo>
                    <a:lnTo>
                      <a:pt x="5850" y="1133"/>
                    </a:lnTo>
                    <a:lnTo>
                      <a:pt x="5850" y="1039"/>
                    </a:lnTo>
                    <a:lnTo>
                      <a:pt x="5755" y="1039"/>
                    </a:lnTo>
                    <a:lnTo>
                      <a:pt x="5567" y="1227"/>
                    </a:lnTo>
                    <a:lnTo>
                      <a:pt x="5472" y="1227"/>
                    </a:lnTo>
                    <a:lnTo>
                      <a:pt x="5378" y="1039"/>
                    </a:lnTo>
                    <a:lnTo>
                      <a:pt x="5378" y="1133"/>
                    </a:lnTo>
                    <a:lnTo>
                      <a:pt x="5189" y="1227"/>
                    </a:lnTo>
                    <a:lnTo>
                      <a:pt x="5095" y="1133"/>
                    </a:lnTo>
                    <a:lnTo>
                      <a:pt x="4906" y="1039"/>
                    </a:lnTo>
                    <a:lnTo>
                      <a:pt x="5189" y="1039"/>
                    </a:lnTo>
                    <a:lnTo>
                      <a:pt x="5095" y="944"/>
                    </a:lnTo>
                    <a:lnTo>
                      <a:pt x="5095" y="756"/>
                    </a:lnTo>
                    <a:lnTo>
                      <a:pt x="5001" y="944"/>
                    </a:lnTo>
                    <a:lnTo>
                      <a:pt x="4529" y="944"/>
                    </a:lnTo>
                    <a:lnTo>
                      <a:pt x="4529" y="1133"/>
                    </a:lnTo>
                    <a:lnTo>
                      <a:pt x="4718" y="1133"/>
                    </a:lnTo>
                    <a:lnTo>
                      <a:pt x="4623" y="1227"/>
                    </a:lnTo>
                    <a:lnTo>
                      <a:pt x="4623" y="1133"/>
                    </a:lnTo>
                    <a:lnTo>
                      <a:pt x="4529" y="1416"/>
                    </a:lnTo>
                    <a:lnTo>
                      <a:pt x="4340" y="1227"/>
                    </a:lnTo>
                    <a:lnTo>
                      <a:pt x="4152" y="1039"/>
                    </a:lnTo>
                    <a:lnTo>
                      <a:pt x="3963" y="1039"/>
                    </a:lnTo>
                    <a:lnTo>
                      <a:pt x="3774" y="1416"/>
                    </a:lnTo>
                    <a:lnTo>
                      <a:pt x="3774" y="1322"/>
                    </a:lnTo>
                    <a:lnTo>
                      <a:pt x="3774" y="1227"/>
                    </a:lnTo>
                    <a:lnTo>
                      <a:pt x="3680" y="1322"/>
                    </a:lnTo>
                    <a:lnTo>
                      <a:pt x="3586" y="1510"/>
                    </a:lnTo>
                    <a:lnTo>
                      <a:pt x="3208" y="1416"/>
                    </a:lnTo>
                    <a:lnTo>
                      <a:pt x="2454" y="1416"/>
                    </a:lnTo>
                    <a:lnTo>
                      <a:pt x="1793" y="1510"/>
                    </a:lnTo>
                    <a:lnTo>
                      <a:pt x="1510" y="1605"/>
                    </a:lnTo>
                    <a:lnTo>
                      <a:pt x="1321" y="1699"/>
                    </a:lnTo>
                    <a:lnTo>
                      <a:pt x="1321" y="1605"/>
                    </a:lnTo>
                    <a:lnTo>
                      <a:pt x="1038" y="1699"/>
                    </a:lnTo>
                    <a:lnTo>
                      <a:pt x="755" y="1793"/>
                    </a:lnTo>
                    <a:lnTo>
                      <a:pt x="567" y="1793"/>
                    </a:lnTo>
                    <a:lnTo>
                      <a:pt x="378" y="1888"/>
                    </a:lnTo>
                    <a:lnTo>
                      <a:pt x="284" y="1699"/>
                    </a:lnTo>
                    <a:lnTo>
                      <a:pt x="95" y="1605"/>
                    </a:lnTo>
                    <a:lnTo>
                      <a:pt x="1" y="1793"/>
                    </a:lnTo>
                    <a:lnTo>
                      <a:pt x="1" y="2076"/>
                    </a:lnTo>
                    <a:lnTo>
                      <a:pt x="95" y="2548"/>
                    </a:lnTo>
                    <a:lnTo>
                      <a:pt x="189" y="2831"/>
                    </a:lnTo>
                    <a:lnTo>
                      <a:pt x="284" y="2737"/>
                    </a:lnTo>
                    <a:lnTo>
                      <a:pt x="472" y="2831"/>
                    </a:lnTo>
                    <a:lnTo>
                      <a:pt x="567" y="2548"/>
                    </a:lnTo>
                    <a:lnTo>
                      <a:pt x="661" y="2642"/>
                    </a:lnTo>
                    <a:lnTo>
                      <a:pt x="661" y="2737"/>
                    </a:lnTo>
                    <a:lnTo>
                      <a:pt x="755" y="2642"/>
                    </a:lnTo>
                    <a:lnTo>
                      <a:pt x="944" y="2548"/>
                    </a:lnTo>
                    <a:lnTo>
                      <a:pt x="1227" y="2548"/>
                    </a:lnTo>
                    <a:lnTo>
                      <a:pt x="1227" y="2642"/>
                    </a:lnTo>
                    <a:lnTo>
                      <a:pt x="1321" y="2737"/>
                    </a:lnTo>
                    <a:lnTo>
                      <a:pt x="1416" y="2831"/>
                    </a:lnTo>
                    <a:lnTo>
                      <a:pt x="1510" y="2642"/>
                    </a:lnTo>
                    <a:lnTo>
                      <a:pt x="1793" y="2548"/>
                    </a:lnTo>
                    <a:lnTo>
                      <a:pt x="1699" y="2642"/>
                    </a:lnTo>
                    <a:lnTo>
                      <a:pt x="1887" y="2737"/>
                    </a:lnTo>
                    <a:lnTo>
                      <a:pt x="1887" y="2454"/>
                    </a:lnTo>
                    <a:lnTo>
                      <a:pt x="1982" y="2265"/>
                    </a:lnTo>
                    <a:lnTo>
                      <a:pt x="2076" y="2737"/>
                    </a:lnTo>
                    <a:lnTo>
                      <a:pt x="2171" y="2359"/>
                    </a:lnTo>
                    <a:lnTo>
                      <a:pt x="2265" y="2642"/>
                    </a:lnTo>
                    <a:lnTo>
                      <a:pt x="2265" y="2548"/>
                    </a:lnTo>
                    <a:lnTo>
                      <a:pt x="2359" y="2454"/>
                    </a:lnTo>
                    <a:lnTo>
                      <a:pt x="2454" y="2548"/>
                    </a:lnTo>
                    <a:lnTo>
                      <a:pt x="2454" y="2737"/>
                    </a:lnTo>
                    <a:lnTo>
                      <a:pt x="2548" y="2548"/>
                    </a:lnTo>
                    <a:lnTo>
                      <a:pt x="2548" y="2454"/>
                    </a:lnTo>
                    <a:lnTo>
                      <a:pt x="2642" y="2548"/>
                    </a:lnTo>
                    <a:lnTo>
                      <a:pt x="2642" y="2642"/>
                    </a:lnTo>
                    <a:lnTo>
                      <a:pt x="2831" y="2454"/>
                    </a:lnTo>
                    <a:lnTo>
                      <a:pt x="3020" y="2454"/>
                    </a:lnTo>
                    <a:lnTo>
                      <a:pt x="3114" y="2265"/>
                    </a:lnTo>
                    <a:lnTo>
                      <a:pt x="3114" y="2076"/>
                    </a:lnTo>
                    <a:lnTo>
                      <a:pt x="3208" y="1982"/>
                    </a:lnTo>
                    <a:lnTo>
                      <a:pt x="3208" y="2076"/>
                    </a:lnTo>
                    <a:lnTo>
                      <a:pt x="3208" y="2265"/>
                    </a:lnTo>
                    <a:lnTo>
                      <a:pt x="3303" y="2076"/>
                    </a:lnTo>
                    <a:lnTo>
                      <a:pt x="3491" y="2076"/>
                    </a:lnTo>
                    <a:lnTo>
                      <a:pt x="3491" y="2171"/>
                    </a:lnTo>
                    <a:lnTo>
                      <a:pt x="3397" y="2265"/>
                    </a:lnTo>
                    <a:lnTo>
                      <a:pt x="3303" y="2359"/>
                    </a:lnTo>
                    <a:lnTo>
                      <a:pt x="3303" y="2548"/>
                    </a:lnTo>
                    <a:lnTo>
                      <a:pt x="3491" y="2548"/>
                    </a:lnTo>
                    <a:lnTo>
                      <a:pt x="3586" y="2454"/>
                    </a:lnTo>
                    <a:lnTo>
                      <a:pt x="3680" y="2265"/>
                    </a:lnTo>
                    <a:lnTo>
                      <a:pt x="4152" y="2265"/>
                    </a:lnTo>
                    <a:lnTo>
                      <a:pt x="4152" y="2359"/>
                    </a:lnTo>
                    <a:lnTo>
                      <a:pt x="4246" y="2171"/>
                    </a:lnTo>
                    <a:lnTo>
                      <a:pt x="4340" y="2171"/>
                    </a:lnTo>
                    <a:lnTo>
                      <a:pt x="4246" y="2265"/>
                    </a:lnTo>
                    <a:lnTo>
                      <a:pt x="5284" y="2265"/>
                    </a:lnTo>
                    <a:lnTo>
                      <a:pt x="5567" y="2171"/>
                    </a:lnTo>
                    <a:lnTo>
                      <a:pt x="5755" y="2171"/>
                    </a:lnTo>
                    <a:lnTo>
                      <a:pt x="5755" y="2076"/>
                    </a:lnTo>
                    <a:lnTo>
                      <a:pt x="6416" y="2076"/>
                    </a:lnTo>
                    <a:lnTo>
                      <a:pt x="6510" y="1888"/>
                    </a:lnTo>
                    <a:lnTo>
                      <a:pt x="6604" y="1888"/>
                    </a:lnTo>
                    <a:lnTo>
                      <a:pt x="7170" y="1982"/>
                    </a:lnTo>
                    <a:lnTo>
                      <a:pt x="7453" y="1888"/>
                    </a:lnTo>
                    <a:lnTo>
                      <a:pt x="7548" y="1888"/>
                    </a:lnTo>
                    <a:lnTo>
                      <a:pt x="7642" y="1699"/>
                    </a:lnTo>
                    <a:lnTo>
                      <a:pt x="7736" y="1888"/>
                    </a:lnTo>
                    <a:lnTo>
                      <a:pt x="7925" y="2076"/>
                    </a:lnTo>
                    <a:lnTo>
                      <a:pt x="8114" y="1793"/>
                    </a:lnTo>
                    <a:lnTo>
                      <a:pt x="8114" y="1982"/>
                    </a:lnTo>
                    <a:lnTo>
                      <a:pt x="8208" y="1793"/>
                    </a:lnTo>
                    <a:lnTo>
                      <a:pt x="8302" y="1982"/>
                    </a:lnTo>
                    <a:lnTo>
                      <a:pt x="8302" y="1888"/>
                    </a:lnTo>
                    <a:lnTo>
                      <a:pt x="8302" y="1793"/>
                    </a:lnTo>
                    <a:lnTo>
                      <a:pt x="8491" y="1793"/>
                    </a:lnTo>
                    <a:lnTo>
                      <a:pt x="8585" y="1888"/>
                    </a:lnTo>
                    <a:lnTo>
                      <a:pt x="8774" y="1793"/>
                    </a:lnTo>
                    <a:lnTo>
                      <a:pt x="8774" y="1982"/>
                    </a:lnTo>
                    <a:lnTo>
                      <a:pt x="8869" y="1888"/>
                    </a:lnTo>
                    <a:lnTo>
                      <a:pt x="9718" y="1888"/>
                    </a:lnTo>
                    <a:lnTo>
                      <a:pt x="9623" y="1793"/>
                    </a:lnTo>
                    <a:lnTo>
                      <a:pt x="9718" y="1605"/>
                    </a:lnTo>
                    <a:lnTo>
                      <a:pt x="9812" y="1699"/>
                    </a:lnTo>
                    <a:lnTo>
                      <a:pt x="9812" y="1793"/>
                    </a:lnTo>
                    <a:lnTo>
                      <a:pt x="9906" y="1888"/>
                    </a:lnTo>
                    <a:lnTo>
                      <a:pt x="10095" y="1982"/>
                    </a:lnTo>
                    <a:lnTo>
                      <a:pt x="10661" y="1793"/>
                    </a:lnTo>
                    <a:lnTo>
                      <a:pt x="11038" y="1510"/>
                    </a:lnTo>
                    <a:lnTo>
                      <a:pt x="11133" y="1699"/>
                    </a:lnTo>
                    <a:lnTo>
                      <a:pt x="11321" y="1699"/>
                    </a:lnTo>
                    <a:lnTo>
                      <a:pt x="11510" y="1605"/>
                    </a:lnTo>
                    <a:lnTo>
                      <a:pt x="11604" y="1416"/>
                    </a:lnTo>
                    <a:lnTo>
                      <a:pt x="11982" y="1605"/>
                    </a:lnTo>
                    <a:lnTo>
                      <a:pt x="12453" y="1699"/>
                    </a:lnTo>
                    <a:lnTo>
                      <a:pt x="12642" y="1510"/>
                    </a:lnTo>
                    <a:lnTo>
                      <a:pt x="12642" y="1699"/>
                    </a:lnTo>
                    <a:lnTo>
                      <a:pt x="12925" y="1510"/>
                    </a:lnTo>
                    <a:lnTo>
                      <a:pt x="13208" y="1510"/>
                    </a:lnTo>
                    <a:lnTo>
                      <a:pt x="14057" y="1699"/>
                    </a:lnTo>
                    <a:lnTo>
                      <a:pt x="14434" y="1793"/>
                    </a:lnTo>
                    <a:lnTo>
                      <a:pt x="14812" y="1793"/>
                    </a:lnTo>
                    <a:lnTo>
                      <a:pt x="15095" y="1699"/>
                    </a:lnTo>
                    <a:lnTo>
                      <a:pt x="15378" y="1510"/>
                    </a:lnTo>
                    <a:lnTo>
                      <a:pt x="15472" y="1416"/>
                    </a:lnTo>
                    <a:lnTo>
                      <a:pt x="15472" y="1510"/>
                    </a:lnTo>
                    <a:lnTo>
                      <a:pt x="15472" y="1699"/>
                    </a:lnTo>
                    <a:lnTo>
                      <a:pt x="16416" y="1510"/>
                    </a:lnTo>
                    <a:lnTo>
                      <a:pt x="16416" y="1605"/>
                    </a:lnTo>
                    <a:lnTo>
                      <a:pt x="16510" y="1605"/>
                    </a:lnTo>
                    <a:lnTo>
                      <a:pt x="16604" y="1510"/>
                    </a:lnTo>
                    <a:lnTo>
                      <a:pt x="17642" y="1510"/>
                    </a:lnTo>
                    <a:lnTo>
                      <a:pt x="17736" y="1605"/>
                    </a:lnTo>
                    <a:lnTo>
                      <a:pt x="17831" y="1605"/>
                    </a:lnTo>
                    <a:lnTo>
                      <a:pt x="18397" y="1510"/>
                    </a:lnTo>
                    <a:lnTo>
                      <a:pt x="19057" y="1322"/>
                    </a:lnTo>
                    <a:lnTo>
                      <a:pt x="18774" y="1605"/>
                    </a:lnTo>
                    <a:lnTo>
                      <a:pt x="19151" y="1322"/>
                    </a:lnTo>
                    <a:lnTo>
                      <a:pt x="19340" y="1322"/>
                    </a:lnTo>
                    <a:lnTo>
                      <a:pt x="19340" y="1510"/>
                    </a:lnTo>
                    <a:lnTo>
                      <a:pt x="19529" y="1416"/>
                    </a:lnTo>
                    <a:lnTo>
                      <a:pt x="19906" y="1416"/>
                    </a:lnTo>
                    <a:lnTo>
                      <a:pt x="20000" y="1322"/>
                    </a:lnTo>
                    <a:lnTo>
                      <a:pt x="20095" y="944"/>
                    </a:lnTo>
                    <a:lnTo>
                      <a:pt x="20095" y="1133"/>
                    </a:lnTo>
                    <a:lnTo>
                      <a:pt x="20189" y="1227"/>
                    </a:lnTo>
                    <a:lnTo>
                      <a:pt x="20189" y="1416"/>
                    </a:lnTo>
                    <a:lnTo>
                      <a:pt x="20283" y="1322"/>
                    </a:lnTo>
                    <a:lnTo>
                      <a:pt x="20378" y="1322"/>
                    </a:lnTo>
                    <a:lnTo>
                      <a:pt x="20378" y="1416"/>
                    </a:lnTo>
                    <a:lnTo>
                      <a:pt x="20661" y="1227"/>
                    </a:lnTo>
                    <a:lnTo>
                      <a:pt x="20944" y="1133"/>
                    </a:lnTo>
                    <a:lnTo>
                      <a:pt x="21038" y="1133"/>
                    </a:lnTo>
                    <a:lnTo>
                      <a:pt x="21132" y="1416"/>
                    </a:lnTo>
                    <a:lnTo>
                      <a:pt x="21604" y="1227"/>
                    </a:lnTo>
                    <a:lnTo>
                      <a:pt x="21510" y="1039"/>
                    </a:lnTo>
                    <a:lnTo>
                      <a:pt x="21510" y="944"/>
                    </a:lnTo>
                    <a:lnTo>
                      <a:pt x="21698" y="944"/>
                    </a:lnTo>
                    <a:lnTo>
                      <a:pt x="21604" y="1039"/>
                    </a:lnTo>
                    <a:lnTo>
                      <a:pt x="21982" y="1039"/>
                    </a:lnTo>
                    <a:lnTo>
                      <a:pt x="21887" y="1227"/>
                    </a:lnTo>
                    <a:lnTo>
                      <a:pt x="21887" y="1227"/>
                    </a:lnTo>
                    <a:lnTo>
                      <a:pt x="22170" y="1039"/>
                    </a:lnTo>
                    <a:lnTo>
                      <a:pt x="22265" y="1227"/>
                    </a:lnTo>
                    <a:lnTo>
                      <a:pt x="22265" y="1133"/>
                    </a:lnTo>
                    <a:lnTo>
                      <a:pt x="22265" y="1039"/>
                    </a:lnTo>
                    <a:lnTo>
                      <a:pt x="22548" y="1039"/>
                    </a:lnTo>
                    <a:lnTo>
                      <a:pt x="22642" y="1322"/>
                    </a:lnTo>
                    <a:lnTo>
                      <a:pt x="23019" y="1227"/>
                    </a:lnTo>
                    <a:lnTo>
                      <a:pt x="23208" y="1133"/>
                    </a:lnTo>
                    <a:lnTo>
                      <a:pt x="23302" y="1039"/>
                    </a:lnTo>
                    <a:lnTo>
                      <a:pt x="23397" y="1133"/>
                    </a:lnTo>
                    <a:lnTo>
                      <a:pt x="23397" y="1227"/>
                    </a:lnTo>
                    <a:lnTo>
                      <a:pt x="23680" y="1227"/>
                    </a:lnTo>
                    <a:lnTo>
                      <a:pt x="23868" y="1133"/>
                    </a:lnTo>
                    <a:lnTo>
                      <a:pt x="24057" y="1227"/>
                    </a:lnTo>
                    <a:lnTo>
                      <a:pt x="24246" y="1227"/>
                    </a:lnTo>
                    <a:lnTo>
                      <a:pt x="24246" y="1133"/>
                    </a:lnTo>
                    <a:lnTo>
                      <a:pt x="24529" y="1227"/>
                    </a:lnTo>
                    <a:lnTo>
                      <a:pt x="24906" y="1322"/>
                    </a:lnTo>
                    <a:lnTo>
                      <a:pt x="25179" y="1048"/>
                    </a:lnTo>
                    <a:lnTo>
                      <a:pt x="25095" y="1133"/>
                    </a:lnTo>
                    <a:lnTo>
                      <a:pt x="25189" y="1227"/>
                    </a:lnTo>
                    <a:lnTo>
                      <a:pt x="25189" y="1133"/>
                    </a:lnTo>
                    <a:lnTo>
                      <a:pt x="25283" y="1039"/>
                    </a:lnTo>
                    <a:lnTo>
                      <a:pt x="25378" y="944"/>
                    </a:lnTo>
                    <a:lnTo>
                      <a:pt x="25472" y="944"/>
                    </a:lnTo>
                    <a:lnTo>
                      <a:pt x="25472" y="1133"/>
                    </a:lnTo>
                    <a:lnTo>
                      <a:pt x="25566" y="1039"/>
                    </a:lnTo>
                    <a:lnTo>
                      <a:pt x="25661" y="1039"/>
                    </a:lnTo>
                    <a:lnTo>
                      <a:pt x="25566" y="1133"/>
                    </a:lnTo>
                    <a:lnTo>
                      <a:pt x="25661" y="1227"/>
                    </a:lnTo>
                    <a:lnTo>
                      <a:pt x="25849" y="1322"/>
                    </a:lnTo>
                    <a:lnTo>
                      <a:pt x="25944" y="1133"/>
                    </a:lnTo>
                    <a:lnTo>
                      <a:pt x="26132" y="1039"/>
                    </a:lnTo>
                    <a:lnTo>
                      <a:pt x="26132" y="1039"/>
                    </a:lnTo>
                    <a:lnTo>
                      <a:pt x="26038" y="1227"/>
                    </a:lnTo>
                    <a:lnTo>
                      <a:pt x="26132" y="1322"/>
                    </a:lnTo>
                    <a:lnTo>
                      <a:pt x="26321" y="1416"/>
                    </a:lnTo>
                    <a:lnTo>
                      <a:pt x="26415" y="1416"/>
                    </a:lnTo>
                    <a:lnTo>
                      <a:pt x="26887" y="1227"/>
                    </a:lnTo>
                    <a:lnTo>
                      <a:pt x="27264" y="944"/>
                    </a:lnTo>
                    <a:lnTo>
                      <a:pt x="27170" y="944"/>
                    </a:lnTo>
                    <a:lnTo>
                      <a:pt x="27264" y="850"/>
                    </a:lnTo>
                    <a:lnTo>
                      <a:pt x="26981" y="756"/>
                    </a:lnTo>
                    <a:lnTo>
                      <a:pt x="26887" y="944"/>
                    </a:lnTo>
                    <a:lnTo>
                      <a:pt x="26793" y="1133"/>
                    </a:lnTo>
                    <a:lnTo>
                      <a:pt x="26793" y="661"/>
                    </a:lnTo>
                    <a:lnTo>
                      <a:pt x="26604" y="944"/>
                    </a:lnTo>
                    <a:lnTo>
                      <a:pt x="26510" y="850"/>
                    </a:lnTo>
                    <a:lnTo>
                      <a:pt x="26415" y="756"/>
                    </a:lnTo>
                    <a:lnTo>
                      <a:pt x="26321" y="944"/>
                    </a:lnTo>
                    <a:lnTo>
                      <a:pt x="26227" y="661"/>
                    </a:lnTo>
                    <a:lnTo>
                      <a:pt x="26038" y="756"/>
                    </a:lnTo>
                    <a:lnTo>
                      <a:pt x="25849" y="661"/>
                    </a:lnTo>
                    <a:lnTo>
                      <a:pt x="25378" y="567"/>
                    </a:lnTo>
                    <a:lnTo>
                      <a:pt x="25283" y="661"/>
                    </a:lnTo>
                    <a:lnTo>
                      <a:pt x="25095" y="756"/>
                    </a:lnTo>
                    <a:lnTo>
                      <a:pt x="25189" y="473"/>
                    </a:lnTo>
                    <a:lnTo>
                      <a:pt x="25000" y="661"/>
                    </a:lnTo>
                    <a:lnTo>
                      <a:pt x="25000" y="661"/>
                    </a:lnTo>
                    <a:lnTo>
                      <a:pt x="25095" y="473"/>
                    </a:lnTo>
                    <a:lnTo>
                      <a:pt x="24906" y="567"/>
                    </a:lnTo>
                    <a:lnTo>
                      <a:pt x="24717" y="567"/>
                    </a:lnTo>
                    <a:lnTo>
                      <a:pt x="24717" y="756"/>
                    </a:lnTo>
                    <a:lnTo>
                      <a:pt x="24623" y="1039"/>
                    </a:lnTo>
                    <a:lnTo>
                      <a:pt x="24623" y="850"/>
                    </a:lnTo>
                    <a:lnTo>
                      <a:pt x="24717" y="661"/>
                    </a:lnTo>
                    <a:lnTo>
                      <a:pt x="24623" y="756"/>
                    </a:lnTo>
                    <a:lnTo>
                      <a:pt x="24623" y="661"/>
                    </a:lnTo>
                    <a:lnTo>
                      <a:pt x="24529" y="473"/>
                    </a:lnTo>
                    <a:lnTo>
                      <a:pt x="24529" y="661"/>
                    </a:lnTo>
                    <a:lnTo>
                      <a:pt x="24434" y="567"/>
                    </a:lnTo>
                    <a:lnTo>
                      <a:pt x="24340" y="378"/>
                    </a:lnTo>
                    <a:lnTo>
                      <a:pt x="24246" y="567"/>
                    </a:lnTo>
                    <a:lnTo>
                      <a:pt x="23963" y="567"/>
                    </a:lnTo>
                    <a:lnTo>
                      <a:pt x="23397" y="661"/>
                    </a:lnTo>
                    <a:lnTo>
                      <a:pt x="23114" y="661"/>
                    </a:lnTo>
                    <a:lnTo>
                      <a:pt x="22925" y="567"/>
                    </a:lnTo>
                    <a:lnTo>
                      <a:pt x="22925" y="473"/>
                    </a:lnTo>
                    <a:lnTo>
                      <a:pt x="23019" y="473"/>
                    </a:lnTo>
                    <a:lnTo>
                      <a:pt x="22642" y="378"/>
                    </a:lnTo>
                    <a:lnTo>
                      <a:pt x="22736" y="473"/>
                    </a:lnTo>
                    <a:lnTo>
                      <a:pt x="22548" y="473"/>
                    </a:lnTo>
                    <a:lnTo>
                      <a:pt x="22642" y="284"/>
                    </a:lnTo>
                    <a:lnTo>
                      <a:pt x="22548" y="190"/>
                    </a:lnTo>
                    <a:lnTo>
                      <a:pt x="22453" y="190"/>
                    </a:lnTo>
                    <a:lnTo>
                      <a:pt x="22359" y="284"/>
                    </a:lnTo>
                    <a:lnTo>
                      <a:pt x="22170" y="378"/>
                    </a:lnTo>
                    <a:lnTo>
                      <a:pt x="22076" y="284"/>
                    </a:lnTo>
                    <a:lnTo>
                      <a:pt x="22170" y="473"/>
                    </a:lnTo>
                    <a:lnTo>
                      <a:pt x="21887" y="190"/>
                    </a:lnTo>
                    <a:lnTo>
                      <a:pt x="21793" y="190"/>
                    </a:lnTo>
                    <a:lnTo>
                      <a:pt x="21698" y="378"/>
                    </a:lnTo>
                    <a:lnTo>
                      <a:pt x="21604" y="756"/>
                    </a:lnTo>
                    <a:lnTo>
                      <a:pt x="21415" y="661"/>
                    </a:lnTo>
                    <a:lnTo>
                      <a:pt x="21510" y="473"/>
                    </a:lnTo>
                    <a:lnTo>
                      <a:pt x="21604" y="284"/>
                    </a:lnTo>
                    <a:lnTo>
                      <a:pt x="21415" y="284"/>
                    </a:lnTo>
                    <a:lnTo>
                      <a:pt x="21415" y="190"/>
                    </a:lnTo>
                    <a:lnTo>
                      <a:pt x="21227" y="378"/>
                    </a:lnTo>
                    <a:lnTo>
                      <a:pt x="20944" y="567"/>
                    </a:lnTo>
                    <a:lnTo>
                      <a:pt x="20566" y="1"/>
                    </a:lnTo>
                    <a:lnTo>
                      <a:pt x="20472" y="95"/>
                    </a:lnTo>
                    <a:lnTo>
                      <a:pt x="20472" y="190"/>
                    </a:lnTo>
                    <a:lnTo>
                      <a:pt x="20472" y="378"/>
                    </a:lnTo>
                    <a:lnTo>
                      <a:pt x="20283" y="284"/>
                    </a:lnTo>
                    <a:lnTo>
                      <a:pt x="20283" y="190"/>
                    </a:lnTo>
                    <a:lnTo>
                      <a:pt x="20378" y="95"/>
                    </a:lnTo>
                    <a:lnTo>
                      <a:pt x="202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30;p39">
                <a:extLst>
                  <a:ext uri="{FF2B5EF4-FFF2-40B4-BE49-F238E27FC236}">
                    <a16:creationId xmlns:a16="http://schemas.microsoft.com/office/drawing/2014/main" id="{3DB2AC80-EEBF-4BA7-B09C-4F3FD2105868}"/>
                  </a:ext>
                </a:extLst>
              </p:cNvPr>
              <p:cNvSpPr/>
              <p:nvPr/>
            </p:nvSpPr>
            <p:spPr>
              <a:xfrm>
                <a:off x="858375" y="812725"/>
                <a:ext cx="179275" cy="221725"/>
              </a:xfrm>
              <a:custGeom>
                <a:avLst/>
                <a:gdLst/>
                <a:ahLst/>
                <a:cxnLst/>
                <a:rect l="l" t="t" r="r" b="b"/>
                <a:pathLst>
                  <a:path w="7171" h="8869" extrusionOk="0">
                    <a:moveTo>
                      <a:pt x="5756" y="6510"/>
                    </a:moveTo>
                    <a:lnTo>
                      <a:pt x="5756" y="6604"/>
                    </a:lnTo>
                    <a:lnTo>
                      <a:pt x="5850" y="6604"/>
                    </a:lnTo>
                    <a:lnTo>
                      <a:pt x="5756" y="6510"/>
                    </a:lnTo>
                    <a:close/>
                    <a:moveTo>
                      <a:pt x="2265" y="7925"/>
                    </a:moveTo>
                    <a:lnTo>
                      <a:pt x="2252" y="7965"/>
                    </a:lnTo>
                    <a:lnTo>
                      <a:pt x="2252" y="7965"/>
                    </a:lnTo>
                    <a:lnTo>
                      <a:pt x="2284" y="7953"/>
                    </a:lnTo>
                    <a:lnTo>
                      <a:pt x="2284" y="7953"/>
                    </a:lnTo>
                    <a:lnTo>
                      <a:pt x="2265" y="7925"/>
                    </a:lnTo>
                    <a:close/>
                    <a:moveTo>
                      <a:pt x="567" y="0"/>
                    </a:moveTo>
                    <a:lnTo>
                      <a:pt x="284" y="189"/>
                    </a:lnTo>
                    <a:lnTo>
                      <a:pt x="95" y="472"/>
                    </a:lnTo>
                    <a:lnTo>
                      <a:pt x="1" y="755"/>
                    </a:lnTo>
                    <a:lnTo>
                      <a:pt x="95" y="1038"/>
                    </a:lnTo>
                    <a:lnTo>
                      <a:pt x="190" y="1227"/>
                    </a:lnTo>
                    <a:lnTo>
                      <a:pt x="473" y="1415"/>
                    </a:lnTo>
                    <a:lnTo>
                      <a:pt x="850" y="1321"/>
                    </a:lnTo>
                    <a:lnTo>
                      <a:pt x="661" y="1604"/>
                    </a:lnTo>
                    <a:lnTo>
                      <a:pt x="756" y="1604"/>
                    </a:lnTo>
                    <a:lnTo>
                      <a:pt x="661" y="1793"/>
                    </a:lnTo>
                    <a:lnTo>
                      <a:pt x="661" y="1887"/>
                    </a:lnTo>
                    <a:lnTo>
                      <a:pt x="756" y="1793"/>
                    </a:lnTo>
                    <a:lnTo>
                      <a:pt x="1510" y="1604"/>
                    </a:lnTo>
                    <a:lnTo>
                      <a:pt x="1510" y="1604"/>
                    </a:lnTo>
                    <a:lnTo>
                      <a:pt x="1133" y="2076"/>
                    </a:lnTo>
                    <a:lnTo>
                      <a:pt x="1322" y="2453"/>
                    </a:lnTo>
                    <a:lnTo>
                      <a:pt x="1888" y="2830"/>
                    </a:lnTo>
                    <a:lnTo>
                      <a:pt x="3397" y="3774"/>
                    </a:lnTo>
                    <a:lnTo>
                      <a:pt x="5001" y="4623"/>
                    </a:lnTo>
                    <a:lnTo>
                      <a:pt x="5944" y="5095"/>
                    </a:lnTo>
                    <a:lnTo>
                      <a:pt x="5756" y="5189"/>
                    </a:lnTo>
                    <a:lnTo>
                      <a:pt x="5378" y="5378"/>
                    </a:lnTo>
                    <a:lnTo>
                      <a:pt x="5378" y="5283"/>
                    </a:lnTo>
                    <a:lnTo>
                      <a:pt x="5001" y="5661"/>
                    </a:lnTo>
                    <a:lnTo>
                      <a:pt x="4623" y="5944"/>
                    </a:lnTo>
                    <a:lnTo>
                      <a:pt x="4435" y="6321"/>
                    </a:lnTo>
                    <a:lnTo>
                      <a:pt x="4340" y="6510"/>
                    </a:lnTo>
                    <a:lnTo>
                      <a:pt x="4435" y="6698"/>
                    </a:lnTo>
                    <a:lnTo>
                      <a:pt x="4435" y="6698"/>
                    </a:lnTo>
                    <a:lnTo>
                      <a:pt x="4246" y="6415"/>
                    </a:lnTo>
                    <a:lnTo>
                      <a:pt x="4057" y="6321"/>
                    </a:lnTo>
                    <a:lnTo>
                      <a:pt x="3963" y="6415"/>
                    </a:lnTo>
                    <a:lnTo>
                      <a:pt x="3869" y="6510"/>
                    </a:lnTo>
                    <a:lnTo>
                      <a:pt x="3680" y="6887"/>
                    </a:lnTo>
                    <a:lnTo>
                      <a:pt x="3680" y="7076"/>
                    </a:lnTo>
                    <a:lnTo>
                      <a:pt x="3774" y="7076"/>
                    </a:lnTo>
                    <a:lnTo>
                      <a:pt x="3680" y="7264"/>
                    </a:lnTo>
                    <a:lnTo>
                      <a:pt x="3303" y="7453"/>
                    </a:lnTo>
                    <a:lnTo>
                      <a:pt x="2359" y="7925"/>
                    </a:lnTo>
                    <a:lnTo>
                      <a:pt x="2284" y="7953"/>
                    </a:lnTo>
                    <a:lnTo>
                      <a:pt x="2284" y="7953"/>
                    </a:lnTo>
                    <a:lnTo>
                      <a:pt x="2454" y="8208"/>
                    </a:lnTo>
                    <a:lnTo>
                      <a:pt x="2642" y="8396"/>
                    </a:lnTo>
                    <a:lnTo>
                      <a:pt x="2642" y="8302"/>
                    </a:lnTo>
                    <a:lnTo>
                      <a:pt x="2737" y="8396"/>
                    </a:lnTo>
                    <a:lnTo>
                      <a:pt x="2831" y="8113"/>
                    </a:lnTo>
                    <a:lnTo>
                      <a:pt x="2925" y="7925"/>
                    </a:lnTo>
                    <a:lnTo>
                      <a:pt x="3020" y="7830"/>
                    </a:lnTo>
                    <a:lnTo>
                      <a:pt x="3397" y="7830"/>
                    </a:lnTo>
                    <a:lnTo>
                      <a:pt x="3680" y="7736"/>
                    </a:lnTo>
                    <a:lnTo>
                      <a:pt x="3774" y="7547"/>
                    </a:lnTo>
                    <a:lnTo>
                      <a:pt x="3869" y="7264"/>
                    </a:lnTo>
                    <a:lnTo>
                      <a:pt x="4246" y="7453"/>
                    </a:lnTo>
                    <a:lnTo>
                      <a:pt x="4623" y="7642"/>
                    </a:lnTo>
                    <a:lnTo>
                      <a:pt x="4718" y="7547"/>
                    </a:lnTo>
                    <a:lnTo>
                      <a:pt x="4906" y="7359"/>
                    </a:lnTo>
                    <a:lnTo>
                      <a:pt x="5190" y="7170"/>
                    </a:lnTo>
                    <a:lnTo>
                      <a:pt x="5095" y="7076"/>
                    </a:lnTo>
                    <a:lnTo>
                      <a:pt x="4906" y="6793"/>
                    </a:lnTo>
                    <a:lnTo>
                      <a:pt x="4906" y="6793"/>
                    </a:lnTo>
                    <a:lnTo>
                      <a:pt x="5095" y="6887"/>
                    </a:lnTo>
                    <a:lnTo>
                      <a:pt x="5378" y="6793"/>
                    </a:lnTo>
                    <a:lnTo>
                      <a:pt x="5756" y="6510"/>
                    </a:lnTo>
                    <a:lnTo>
                      <a:pt x="6322" y="6132"/>
                    </a:lnTo>
                    <a:lnTo>
                      <a:pt x="6699" y="5566"/>
                    </a:lnTo>
                    <a:lnTo>
                      <a:pt x="7171" y="5095"/>
                    </a:lnTo>
                    <a:lnTo>
                      <a:pt x="7076" y="4717"/>
                    </a:lnTo>
                    <a:lnTo>
                      <a:pt x="6982" y="4434"/>
                    </a:lnTo>
                    <a:lnTo>
                      <a:pt x="6605" y="3963"/>
                    </a:lnTo>
                    <a:lnTo>
                      <a:pt x="6133" y="3491"/>
                    </a:lnTo>
                    <a:lnTo>
                      <a:pt x="5567" y="3113"/>
                    </a:lnTo>
                    <a:lnTo>
                      <a:pt x="4340" y="2547"/>
                    </a:lnTo>
                    <a:lnTo>
                      <a:pt x="3208" y="1887"/>
                    </a:lnTo>
                    <a:lnTo>
                      <a:pt x="2925" y="1698"/>
                    </a:lnTo>
                    <a:lnTo>
                      <a:pt x="2925" y="1604"/>
                    </a:lnTo>
                    <a:lnTo>
                      <a:pt x="2925" y="1510"/>
                    </a:lnTo>
                    <a:lnTo>
                      <a:pt x="2737" y="1698"/>
                    </a:lnTo>
                    <a:lnTo>
                      <a:pt x="2642" y="1698"/>
                    </a:lnTo>
                    <a:lnTo>
                      <a:pt x="2642" y="1604"/>
                    </a:lnTo>
                    <a:lnTo>
                      <a:pt x="2642" y="1510"/>
                    </a:lnTo>
                    <a:lnTo>
                      <a:pt x="2642" y="1415"/>
                    </a:lnTo>
                    <a:lnTo>
                      <a:pt x="2454" y="1604"/>
                    </a:lnTo>
                    <a:lnTo>
                      <a:pt x="2454" y="1698"/>
                    </a:lnTo>
                    <a:lnTo>
                      <a:pt x="2265" y="1887"/>
                    </a:lnTo>
                    <a:lnTo>
                      <a:pt x="2265" y="1604"/>
                    </a:lnTo>
                    <a:lnTo>
                      <a:pt x="2171" y="1415"/>
                    </a:lnTo>
                    <a:lnTo>
                      <a:pt x="1605" y="944"/>
                    </a:lnTo>
                    <a:lnTo>
                      <a:pt x="1227" y="755"/>
                    </a:lnTo>
                    <a:lnTo>
                      <a:pt x="1039" y="472"/>
                    </a:lnTo>
                    <a:lnTo>
                      <a:pt x="850" y="283"/>
                    </a:lnTo>
                    <a:lnTo>
                      <a:pt x="944" y="0"/>
                    </a:lnTo>
                    <a:close/>
                    <a:moveTo>
                      <a:pt x="2252" y="7965"/>
                    </a:moveTo>
                    <a:lnTo>
                      <a:pt x="850" y="8491"/>
                    </a:lnTo>
                    <a:lnTo>
                      <a:pt x="756" y="8491"/>
                    </a:lnTo>
                    <a:lnTo>
                      <a:pt x="756" y="8774"/>
                    </a:lnTo>
                    <a:lnTo>
                      <a:pt x="944" y="8868"/>
                    </a:lnTo>
                    <a:lnTo>
                      <a:pt x="1133" y="8868"/>
                    </a:lnTo>
                    <a:lnTo>
                      <a:pt x="1605" y="8774"/>
                    </a:lnTo>
                    <a:lnTo>
                      <a:pt x="1793" y="8679"/>
                    </a:lnTo>
                    <a:lnTo>
                      <a:pt x="2076" y="8491"/>
                    </a:lnTo>
                    <a:lnTo>
                      <a:pt x="2171" y="8208"/>
                    </a:lnTo>
                    <a:lnTo>
                      <a:pt x="2252" y="79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47;p11">
              <a:extLst>
                <a:ext uri="{FF2B5EF4-FFF2-40B4-BE49-F238E27FC236}">
                  <a16:creationId xmlns:a16="http://schemas.microsoft.com/office/drawing/2014/main" id="{859E8D0A-8A19-471A-8988-88437F92EC49}"/>
                </a:ext>
              </a:extLst>
            </p:cNvPr>
            <p:cNvSpPr txBox="1">
              <a:spLocks/>
            </p:cNvSpPr>
            <p:nvPr/>
          </p:nvSpPr>
          <p:spPr>
            <a:xfrm>
              <a:off x="2274556" y="2817956"/>
              <a:ext cx="15985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9pPr>
            </a:lstStyle>
            <a:p>
              <a:r>
                <a:rPr lang="en-US" sz="2400" dirty="0">
                  <a:solidFill>
                    <a:schemeClr val="bg1"/>
                  </a:solidFill>
                </a:rPr>
                <a:t>1 Million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oogle Shape;428;p39">
              <a:extLst>
                <a:ext uri="{FF2B5EF4-FFF2-40B4-BE49-F238E27FC236}">
                  <a16:creationId xmlns:a16="http://schemas.microsoft.com/office/drawing/2014/main" id="{6C60AC87-A401-4B47-A73A-23339B0E3119}"/>
                </a:ext>
              </a:extLst>
            </p:cNvPr>
            <p:cNvGrpSpPr/>
            <p:nvPr/>
          </p:nvGrpSpPr>
          <p:grpSpPr>
            <a:xfrm>
              <a:off x="5538668" y="1607884"/>
              <a:ext cx="1011200" cy="292500"/>
              <a:chOff x="271125" y="812725"/>
              <a:chExt cx="766525" cy="221725"/>
            </a:xfrm>
            <a:solidFill>
              <a:srgbClr val="FFC000"/>
            </a:solidFill>
          </p:grpSpPr>
          <p:sp>
            <p:nvSpPr>
              <p:cNvPr id="13" name="Google Shape;429;p39">
                <a:extLst>
                  <a:ext uri="{FF2B5EF4-FFF2-40B4-BE49-F238E27FC236}">
                    <a16:creationId xmlns:a16="http://schemas.microsoft.com/office/drawing/2014/main" id="{B4CBBBC1-B100-451A-8074-8F4018A7497D}"/>
                  </a:ext>
                </a:extLst>
              </p:cNvPr>
              <p:cNvSpPr/>
              <p:nvPr/>
            </p:nvSpPr>
            <p:spPr>
              <a:xfrm>
                <a:off x="271125" y="921200"/>
                <a:ext cx="6957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27831" h="2831" extrusionOk="0">
                    <a:moveTo>
                      <a:pt x="27264" y="944"/>
                    </a:moveTo>
                    <a:lnTo>
                      <a:pt x="27359" y="1086"/>
                    </a:lnTo>
                    <a:lnTo>
                      <a:pt x="27359" y="944"/>
                    </a:lnTo>
                    <a:close/>
                    <a:moveTo>
                      <a:pt x="27359" y="1086"/>
                    </a:moveTo>
                    <a:lnTo>
                      <a:pt x="27359" y="1133"/>
                    </a:lnTo>
                    <a:lnTo>
                      <a:pt x="27372" y="1106"/>
                    </a:lnTo>
                    <a:lnTo>
                      <a:pt x="27372" y="1106"/>
                    </a:lnTo>
                    <a:lnTo>
                      <a:pt x="27359" y="1086"/>
                    </a:lnTo>
                    <a:close/>
                    <a:moveTo>
                      <a:pt x="27453" y="944"/>
                    </a:moveTo>
                    <a:lnTo>
                      <a:pt x="27372" y="1106"/>
                    </a:lnTo>
                    <a:lnTo>
                      <a:pt x="27372" y="1106"/>
                    </a:lnTo>
                    <a:lnTo>
                      <a:pt x="27453" y="1227"/>
                    </a:lnTo>
                    <a:lnTo>
                      <a:pt x="27453" y="944"/>
                    </a:lnTo>
                    <a:close/>
                    <a:moveTo>
                      <a:pt x="27642" y="1039"/>
                    </a:moveTo>
                    <a:lnTo>
                      <a:pt x="27453" y="1227"/>
                    </a:lnTo>
                    <a:lnTo>
                      <a:pt x="27453" y="1322"/>
                    </a:lnTo>
                    <a:lnTo>
                      <a:pt x="27453" y="1416"/>
                    </a:lnTo>
                    <a:lnTo>
                      <a:pt x="27830" y="1416"/>
                    </a:lnTo>
                    <a:lnTo>
                      <a:pt x="27830" y="1227"/>
                    </a:lnTo>
                    <a:lnTo>
                      <a:pt x="27736" y="1322"/>
                    </a:lnTo>
                    <a:lnTo>
                      <a:pt x="27736" y="1227"/>
                    </a:lnTo>
                    <a:lnTo>
                      <a:pt x="27736" y="1133"/>
                    </a:lnTo>
                    <a:lnTo>
                      <a:pt x="27642" y="1039"/>
                    </a:lnTo>
                    <a:close/>
                    <a:moveTo>
                      <a:pt x="20189" y="1"/>
                    </a:moveTo>
                    <a:lnTo>
                      <a:pt x="20095" y="190"/>
                    </a:lnTo>
                    <a:lnTo>
                      <a:pt x="20000" y="95"/>
                    </a:lnTo>
                    <a:lnTo>
                      <a:pt x="19906" y="284"/>
                    </a:lnTo>
                    <a:lnTo>
                      <a:pt x="19812" y="473"/>
                    </a:lnTo>
                    <a:lnTo>
                      <a:pt x="19529" y="284"/>
                    </a:lnTo>
                    <a:lnTo>
                      <a:pt x="19340" y="95"/>
                    </a:lnTo>
                    <a:lnTo>
                      <a:pt x="19246" y="95"/>
                    </a:lnTo>
                    <a:lnTo>
                      <a:pt x="19246" y="190"/>
                    </a:lnTo>
                    <a:lnTo>
                      <a:pt x="19151" y="378"/>
                    </a:lnTo>
                    <a:lnTo>
                      <a:pt x="19434" y="190"/>
                    </a:lnTo>
                    <a:lnTo>
                      <a:pt x="19246" y="473"/>
                    </a:lnTo>
                    <a:lnTo>
                      <a:pt x="19434" y="378"/>
                    </a:lnTo>
                    <a:lnTo>
                      <a:pt x="19434" y="567"/>
                    </a:lnTo>
                    <a:lnTo>
                      <a:pt x="19151" y="567"/>
                    </a:lnTo>
                    <a:lnTo>
                      <a:pt x="19151" y="190"/>
                    </a:lnTo>
                    <a:lnTo>
                      <a:pt x="19057" y="95"/>
                    </a:lnTo>
                    <a:lnTo>
                      <a:pt x="18963" y="95"/>
                    </a:lnTo>
                    <a:lnTo>
                      <a:pt x="18774" y="284"/>
                    </a:lnTo>
                    <a:lnTo>
                      <a:pt x="18680" y="473"/>
                    </a:lnTo>
                    <a:lnTo>
                      <a:pt x="18585" y="378"/>
                    </a:lnTo>
                    <a:lnTo>
                      <a:pt x="18491" y="190"/>
                    </a:lnTo>
                    <a:lnTo>
                      <a:pt x="18397" y="378"/>
                    </a:lnTo>
                    <a:lnTo>
                      <a:pt x="17925" y="567"/>
                    </a:lnTo>
                    <a:lnTo>
                      <a:pt x="18019" y="284"/>
                    </a:lnTo>
                    <a:lnTo>
                      <a:pt x="17831" y="378"/>
                    </a:lnTo>
                    <a:lnTo>
                      <a:pt x="17642" y="567"/>
                    </a:lnTo>
                    <a:lnTo>
                      <a:pt x="17642" y="661"/>
                    </a:lnTo>
                    <a:lnTo>
                      <a:pt x="17453" y="567"/>
                    </a:lnTo>
                    <a:lnTo>
                      <a:pt x="17170" y="473"/>
                    </a:lnTo>
                    <a:lnTo>
                      <a:pt x="16699" y="473"/>
                    </a:lnTo>
                    <a:lnTo>
                      <a:pt x="16699" y="567"/>
                    </a:lnTo>
                    <a:lnTo>
                      <a:pt x="16604" y="661"/>
                    </a:lnTo>
                    <a:lnTo>
                      <a:pt x="16416" y="378"/>
                    </a:lnTo>
                    <a:lnTo>
                      <a:pt x="16227" y="378"/>
                    </a:lnTo>
                    <a:lnTo>
                      <a:pt x="15661" y="661"/>
                    </a:lnTo>
                    <a:lnTo>
                      <a:pt x="15661" y="473"/>
                    </a:lnTo>
                    <a:lnTo>
                      <a:pt x="15567" y="756"/>
                    </a:lnTo>
                    <a:lnTo>
                      <a:pt x="15378" y="473"/>
                    </a:lnTo>
                    <a:lnTo>
                      <a:pt x="15567" y="473"/>
                    </a:lnTo>
                    <a:lnTo>
                      <a:pt x="15472" y="378"/>
                    </a:lnTo>
                    <a:lnTo>
                      <a:pt x="15378" y="378"/>
                    </a:lnTo>
                    <a:lnTo>
                      <a:pt x="15189" y="473"/>
                    </a:lnTo>
                    <a:lnTo>
                      <a:pt x="15000" y="756"/>
                    </a:lnTo>
                    <a:lnTo>
                      <a:pt x="14906" y="661"/>
                    </a:lnTo>
                    <a:lnTo>
                      <a:pt x="14812" y="473"/>
                    </a:lnTo>
                    <a:lnTo>
                      <a:pt x="14529" y="756"/>
                    </a:lnTo>
                    <a:lnTo>
                      <a:pt x="14623" y="567"/>
                    </a:lnTo>
                    <a:lnTo>
                      <a:pt x="14529" y="661"/>
                    </a:lnTo>
                    <a:lnTo>
                      <a:pt x="14340" y="756"/>
                    </a:lnTo>
                    <a:lnTo>
                      <a:pt x="14340" y="567"/>
                    </a:lnTo>
                    <a:lnTo>
                      <a:pt x="14246" y="473"/>
                    </a:lnTo>
                    <a:lnTo>
                      <a:pt x="13963" y="378"/>
                    </a:lnTo>
                    <a:lnTo>
                      <a:pt x="13585" y="284"/>
                    </a:lnTo>
                    <a:lnTo>
                      <a:pt x="13302" y="284"/>
                    </a:lnTo>
                    <a:lnTo>
                      <a:pt x="13302" y="378"/>
                    </a:lnTo>
                    <a:lnTo>
                      <a:pt x="13302" y="473"/>
                    </a:lnTo>
                    <a:lnTo>
                      <a:pt x="13208" y="473"/>
                    </a:lnTo>
                    <a:lnTo>
                      <a:pt x="13208" y="661"/>
                    </a:lnTo>
                    <a:lnTo>
                      <a:pt x="13114" y="661"/>
                    </a:lnTo>
                    <a:lnTo>
                      <a:pt x="13019" y="567"/>
                    </a:lnTo>
                    <a:lnTo>
                      <a:pt x="12925" y="378"/>
                    </a:lnTo>
                    <a:lnTo>
                      <a:pt x="12831" y="95"/>
                    </a:lnTo>
                    <a:lnTo>
                      <a:pt x="12831" y="378"/>
                    </a:lnTo>
                    <a:lnTo>
                      <a:pt x="12736" y="378"/>
                    </a:lnTo>
                    <a:lnTo>
                      <a:pt x="12642" y="284"/>
                    </a:lnTo>
                    <a:lnTo>
                      <a:pt x="12548" y="190"/>
                    </a:lnTo>
                    <a:lnTo>
                      <a:pt x="12265" y="190"/>
                    </a:lnTo>
                    <a:lnTo>
                      <a:pt x="12170" y="473"/>
                    </a:lnTo>
                    <a:lnTo>
                      <a:pt x="12076" y="378"/>
                    </a:lnTo>
                    <a:lnTo>
                      <a:pt x="11887" y="284"/>
                    </a:lnTo>
                    <a:lnTo>
                      <a:pt x="11510" y="378"/>
                    </a:lnTo>
                    <a:lnTo>
                      <a:pt x="10755" y="661"/>
                    </a:lnTo>
                    <a:lnTo>
                      <a:pt x="10661" y="473"/>
                    </a:lnTo>
                    <a:lnTo>
                      <a:pt x="10567" y="378"/>
                    </a:lnTo>
                    <a:lnTo>
                      <a:pt x="10095" y="378"/>
                    </a:lnTo>
                    <a:lnTo>
                      <a:pt x="9529" y="473"/>
                    </a:lnTo>
                    <a:lnTo>
                      <a:pt x="9340" y="473"/>
                    </a:lnTo>
                    <a:lnTo>
                      <a:pt x="9152" y="378"/>
                    </a:lnTo>
                    <a:lnTo>
                      <a:pt x="9152" y="473"/>
                    </a:lnTo>
                    <a:lnTo>
                      <a:pt x="9152" y="567"/>
                    </a:lnTo>
                    <a:lnTo>
                      <a:pt x="8963" y="661"/>
                    </a:lnTo>
                    <a:lnTo>
                      <a:pt x="8869" y="567"/>
                    </a:lnTo>
                    <a:lnTo>
                      <a:pt x="8680" y="473"/>
                    </a:lnTo>
                    <a:lnTo>
                      <a:pt x="8680" y="756"/>
                    </a:lnTo>
                    <a:lnTo>
                      <a:pt x="8491" y="661"/>
                    </a:lnTo>
                    <a:lnTo>
                      <a:pt x="8208" y="567"/>
                    </a:lnTo>
                    <a:lnTo>
                      <a:pt x="7925" y="661"/>
                    </a:lnTo>
                    <a:lnTo>
                      <a:pt x="7831" y="756"/>
                    </a:lnTo>
                    <a:lnTo>
                      <a:pt x="7548" y="567"/>
                    </a:lnTo>
                    <a:lnTo>
                      <a:pt x="7359" y="473"/>
                    </a:lnTo>
                    <a:lnTo>
                      <a:pt x="7170" y="944"/>
                    </a:lnTo>
                    <a:lnTo>
                      <a:pt x="6982" y="661"/>
                    </a:lnTo>
                    <a:lnTo>
                      <a:pt x="6793" y="661"/>
                    </a:lnTo>
                    <a:lnTo>
                      <a:pt x="6604" y="756"/>
                    </a:lnTo>
                    <a:lnTo>
                      <a:pt x="6510" y="661"/>
                    </a:lnTo>
                    <a:lnTo>
                      <a:pt x="6416" y="756"/>
                    </a:lnTo>
                    <a:lnTo>
                      <a:pt x="6038" y="944"/>
                    </a:lnTo>
                    <a:lnTo>
                      <a:pt x="6038" y="1039"/>
                    </a:lnTo>
                    <a:lnTo>
                      <a:pt x="5850" y="1133"/>
                    </a:lnTo>
                    <a:lnTo>
                      <a:pt x="5850" y="1039"/>
                    </a:lnTo>
                    <a:lnTo>
                      <a:pt x="5755" y="1039"/>
                    </a:lnTo>
                    <a:lnTo>
                      <a:pt x="5567" y="1227"/>
                    </a:lnTo>
                    <a:lnTo>
                      <a:pt x="5472" y="1227"/>
                    </a:lnTo>
                    <a:lnTo>
                      <a:pt x="5378" y="1039"/>
                    </a:lnTo>
                    <a:lnTo>
                      <a:pt x="5378" y="1133"/>
                    </a:lnTo>
                    <a:lnTo>
                      <a:pt x="5189" y="1227"/>
                    </a:lnTo>
                    <a:lnTo>
                      <a:pt x="5095" y="1133"/>
                    </a:lnTo>
                    <a:lnTo>
                      <a:pt x="4906" y="1039"/>
                    </a:lnTo>
                    <a:lnTo>
                      <a:pt x="5189" y="1039"/>
                    </a:lnTo>
                    <a:lnTo>
                      <a:pt x="5095" y="944"/>
                    </a:lnTo>
                    <a:lnTo>
                      <a:pt x="5095" y="756"/>
                    </a:lnTo>
                    <a:lnTo>
                      <a:pt x="5001" y="944"/>
                    </a:lnTo>
                    <a:lnTo>
                      <a:pt x="4529" y="944"/>
                    </a:lnTo>
                    <a:lnTo>
                      <a:pt x="4529" y="1133"/>
                    </a:lnTo>
                    <a:lnTo>
                      <a:pt x="4718" y="1133"/>
                    </a:lnTo>
                    <a:lnTo>
                      <a:pt x="4623" y="1227"/>
                    </a:lnTo>
                    <a:lnTo>
                      <a:pt x="4623" y="1133"/>
                    </a:lnTo>
                    <a:lnTo>
                      <a:pt x="4529" y="1416"/>
                    </a:lnTo>
                    <a:lnTo>
                      <a:pt x="4340" y="1227"/>
                    </a:lnTo>
                    <a:lnTo>
                      <a:pt x="4152" y="1039"/>
                    </a:lnTo>
                    <a:lnTo>
                      <a:pt x="3963" y="1039"/>
                    </a:lnTo>
                    <a:lnTo>
                      <a:pt x="3774" y="1416"/>
                    </a:lnTo>
                    <a:lnTo>
                      <a:pt x="3774" y="1322"/>
                    </a:lnTo>
                    <a:lnTo>
                      <a:pt x="3774" y="1227"/>
                    </a:lnTo>
                    <a:lnTo>
                      <a:pt x="3680" y="1322"/>
                    </a:lnTo>
                    <a:lnTo>
                      <a:pt x="3586" y="1510"/>
                    </a:lnTo>
                    <a:lnTo>
                      <a:pt x="3208" y="1416"/>
                    </a:lnTo>
                    <a:lnTo>
                      <a:pt x="2454" y="1416"/>
                    </a:lnTo>
                    <a:lnTo>
                      <a:pt x="1793" y="1510"/>
                    </a:lnTo>
                    <a:lnTo>
                      <a:pt x="1510" y="1605"/>
                    </a:lnTo>
                    <a:lnTo>
                      <a:pt x="1321" y="1699"/>
                    </a:lnTo>
                    <a:lnTo>
                      <a:pt x="1321" y="1605"/>
                    </a:lnTo>
                    <a:lnTo>
                      <a:pt x="1038" y="1699"/>
                    </a:lnTo>
                    <a:lnTo>
                      <a:pt x="755" y="1793"/>
                    </a:lnTo>
                    <a:lnTo>
                      <a:pt x="567" y="1793"/>
                    </a:lnTo>
                    <a:lnTo>
                      <a:pt x="378" y="1888"/>
                    </a:lnTo>
                    <a:lnTo>
                      <a:pt x="284" y="1699"/>
                    </a:lnTo>
                    <a:lnTo>
                      <a:pt x="95" y="1605"/>
                    </a:lnTo>
                    <a:lnTo>
                      <a:pt x="1" y="1793"/>
                    </a:lnTo>
                    <a:lnTo>
                      <a:pt x="1" y="2076"/>
                    </a:lnTo>
                    <a:lnTo>
                      <a:pt x="95" y="2548"/>
                    </a:lnTo>
                    <a:lnTo>
                      <a:pt x="189" y="2831"/>
                    </a:lnTo>
                    <a:lnTo>
                      <a:pt x="284" y="2737"/>
                    </a:lnTo>
                    <a:lnTo>
                      <a:pt x="472" y="2831"/>
                    </a:lnTo>
                    <a:lnTo>
                      <a:pt x="567" y="2548"/>
                    </a:lnTo>
                    <a:lnTo>
                      <a:pt x="661" y="2642"/>
                    </a:lnTo>
                    <a:lnTo>
                      <a:pt x="661" y="2737"/>
                    </a:lnTo>
                    <a:lnTo>
                      <a:pt x="755" y="2642"/>
                    </a:lnTo>
                    <a:lnTo>
                      <a:pt x="944" y="2548"/>
                    </a:lnTo>
                    <a:lnTo>
                      <a:pt x="1227" y="2548"/>
                    </a:lnTo>
                    <a:lnTo>
                      <a:pt x="1227" y="2642"/>
                    </a:lnTo>
                    <a:lnTo>
                      <a:pt x="1321" y="2737"/>
                    </a:lnTo>
                    <a:lnTo>
                      <a:pt x="1416" y="2831"/>
                    </a:lnTo>
                    <a:lnTo>
                      <a:pt x="1510" y="2642"/>
                    </a:lnTo>
                    <a:lnTo>
                      <a:pt x="1793" y="2548"/>
                    </a:lnTo>
                    <a:lnTo>
                      <a:pt x="1699" y="2642"/>
                    </a:lnTo>
                    <a:lnTo>
                      <a:pt x="1887" y="2737"/>
                    </a:lnTo>
                    <a:lnTo>
                      <a:pt x="1887" y="2454"/>
                    </a:lnTo>
                    <a:lnTo>
                      <a:pt x="1982" y="2265"/>
                    </a:lnTo>
                    <a:lnTo>
                      <a:pt x="2076" y="2737"/>
                    </a:lnTo>
                    <a:lnTo>
                      <a:pt x="2171" y="2359"/>
                    </a:lnTo>
                    <a:lnTo>
                      <a:pt x="2265" y="2642"/>
                    </a:lnTo>
                    <a:lnTo>
                      <a:pt x="2265" y="2548"/>
                    </a:lnTo>
                    <a:lnTo>
                      <a:pt x="2359" y="2454"/>
                    </a:lnTo>
                    <a:lnTo>
                      <a:pt x="2454" y="2548"/>
                    </a:lnTo>
                    <a:lnTo>
                      <a:pt x="2454" y="2737"/>
                    </a:lnTo>
                    <a:lnTo>
                      <a:pt x="2548" y="2548"/>
                    </a:lnTo>
                    <a:lnTo>
                      <a:pt x="2548" y="2454"/>
                    </a:lnTo>
                    <a:lnTo>
                      <a:pt x="2642" y="2548"/>
                    </a:lnTo>
                    <a:lnTo>
                      <a:pt x="2642" y="2642"/>
                    </a:lnTo>
                    <a:lnTo>
                      <a:pt x="2831" y="2454"/>
                    </a:lnTo>
                    <a:lnTo>
                      <a:pt x="3020" y="2454"/>
                    </a:lnTo>
                    <a:lnTo>
                      <a:pt x="3114" y="2265"/>
                    </a:lnTo>
                    <a:lnTo>
                      <a:pt x="3114" y="2076"/>
                    </a:lnTo>
                    <a:lnTo>
                      <a:pt x="3208" y="1982"/>
                    </a:lnTo>
                    <a:lnTo>
                      <a:pt x="3208" y="2076"/>
                    </a:lnTo>
                    <a:lnTo>
                      <a:pt x="3208" y="2265"/>
                    </a:lnTo>
                    <a:lnTo>
                      <a:pt x="3303" y="2076"/>
                    </a:lnTo>
                    <a:lnTo>
                      <a:pt x="3491" y="2076"/>
                    </a:lnTo>
                    <a:lnTo>
                      <a:pt x="3491" y="2171"/>
                    </a:lnTo>
                    <a:lnTo>
                      <a:pt x="3397" y="2265"/>
                    </a:lnTo>
                    <a:lnTo>
                      <a:pt x="3303" y="2359"/>
                    </a:lnTo>
                    <a:lnTo>
                      <a:pt x="3303" y="2548"/>
                    </a:lnTo>
                    <a:lnTo>
                      <a:pt x="3491" y="2548"/>
                    </a:lnTo>
                    <a:lnTo>
                      <a:pt x="3586" y="2454"/>
                    </a:lnTo>
                    <a:lnTo>
                      <a:pt x="3680" y="2265"/>
                    </a:lnTo>
                    <a:lnTo>
                      <a:pt x="4152" y="2265"/>
                    </a:lnTo>
                    <a:lnTo>
                      <a:pt x="4152" y="2359"/>
                    </a:lnTo>
                    <a:lnTo>
                      <a:pt x="4246" y="2171"/>
                    </a:lnTo>
                    <a:lnTo>
                      <a:pt x="4340" y="2171"/>
                    </a:lnTo>
                    <a:lnTo>
                      <a:pt x="4246" y="2265"/>
                    </a:lnTo>
                    <a:lnTo>
                      <a:pt x="5284" y="2265"/>
                    </a:lnTo>
                    <a:lnTo>
                      <a:pt x="5567" y="2171"/>
                    </a:lnTo>
                    <a:lnTo>
                      <a:pt x="5755" y="2171"/>
                    </a:lnTo>
                    <a:lnTo>
                      <a:pt x="5755" y="2076"/>
                    </a:lnTo>
                    <a:lnTo>
                      <a:pt x="6416" y="2076"/>
                    </a:lnTo>
                    <a:lnTo>
                      <a:pt x="6510" y="1888"/>
                    </a:lnTo>
                    <a:lnTo>
                      <a:pt x="6604" y="1888"/>
                    </a:lnTo>
                    <a:lnTo>
                      <a:pt x="7170" y="1982"/>
                    </a:lnTo>
                    <a:lnTo>
                      <a:pt x="7453" y="1888"/>
                    </a:lnTo>
                    <a:lnTo>
                      <a:pt x="7548" y="1888"/>
                    </a:lnTo>
                    <a:lnTo>
                      <a:pt x="7642" y="1699"/>
                    </a:lnTo>
                    <a:lnTo>
                      <a:pt x="7736" y="1888"/>
                    </a:lnTo>
                    <a:lnTo>
                      <a:pt x="7925" y="2076"/>
                    </a:lnTo>
                    <a:lnTo>
                      <a:pt x="8114" y="1793"/>
                    </a:lnTo>
                    <a:lnTo>
                      <a:pt x="8114" y="1982"/>
                    </a:lnTo>
                    <a:lnTo>
                      <a:pt x="8208" y="1793"/>
                    </a:lnTo>
                    <a:lnTo>
                      <a:pt x="8302" y="1982"/>
                    </a:lnTo>
                    <a:lnTo>
                      <a:pt x="8302" y="1888"/>
                    </a:lnTo>
                    <a:lnTo>
                      <a:pt x="8302" y="1793"/>
                    </a:lnTo>
                    <a:lnTo>
                      <a:pt x="8491" y="1793"/>
                    </a:lnTo>
                    <a:lnTo>
                      <a:pt x="8585" y="1888"/>
                    </a:lnTo>
                    <a:lnTo>
                      <a:pt x="8774" y="1793"/>
                    </a:lnTo>
                    <a:lnTo>
                      <a:pt x="8774" y="1982"/>
                    </a:lnTo>
                    <a:lnTo>
                      <a:pt x="8869" y="1888"/>
                    </a:lnTo>
                    <a:lnTo>
                      <a:pt x="9718" y="1888"/>
                    </a:lnTo>
                    <a:lnTo>
                      <a:pt x="9623" y="1793"/>
                    </a:lnTo>
                    <a:lnTo>
                      <a:pt x="9718" y="1605"/>
                    </a:lnTo>
                    <a:lnTo>
                      <a:pt x="9812" y="1699"/>
                    </a:lnTo>
                    <a:lnTo>
                      <a:pt x="9812" y="1793"/>
                    </a:lnTo>
                    <a:lnTo>
                      <a:pt x="9906" y="1888"/>
                    </a:lnTo>
                    <a:lnTo>
                      <a:pt x="10095" y="1982"/>
                    </a:lnTo>
                    <a:lnTo>
                      <a:pt x="10661" y="1793"/>
                    </a:lnTo>
                    <a:lnTo>
                      <a:pt x="11038" y="1510"/>
                    </a:lnTo>
                    <a:lnTo>
                      <a:pt x="11133" y="1699"/>
                    </a:lnTo>
                    <a:lnTo>
                      <a:pt x="11321" y="1699"/>
                    </a:lnTo>
                    <a:lnTo>
                      <a:pt x="11510" y="1605"/>
                    </a:lnTo>
                    <a:lnTo>
                      <a:pt x="11604" y="1416"/>
                    </a:lnTo>
                    <a:lnTo>
                      <a:pt x="11982" y="1605"/>
                    </a:lnTo>
                    <a:lnTo>
                      <a:pt x="12453" y="1699"/>
                    </a:lnTo>
                    <a:lnTo>
                      <a:pt x="12642" y="1510"/>
                    </a:lnTo>
                    <a:lnTo>
                      <a:pt x="12642" y="1699"/>
                    </a:lnTo>
                    <a:lnTo>
                      <a:pt x="12925" y="1510"/>
                    </a:lnTo>
                    <a:lnTo>
                      <a:pt x="13208" y="1510"/>
                    </a:lnTo>
                    <a:lnTo>
                      <a:pt x="14057" y="1699"/>
                    </a:lnTo>
                    <a:lnTo>
                      <a:pt x="14434" y="1793"/>
                    </a:lnTo>
                    <a:lnTo>
                      <a:pt x="14812" y="1793"/>
                    </a:lnTo>
                    <a:lnTo>
                      <a:pt x="15095" y="1699"/>
                    </a:lnTo>
                    <a:lnTo>
                      <a:pt x="15378" y="1510"/>
                    </a:lnTo>
                    <a:lnTo>
                      <a:pt x="15472" y="1416"/>
                    </a:lnTo>
                    <a:lnTo>
                      <a:pt x="15472" y="1510"/>
                    </a:lnTo>
                    <a:lnTo>
                      <a:pt x="15472" y="1699"/>
                    </a:lnTo>
                    <a:lnTo>
                      <a:pt x="16416" y="1510"/>
                    </a:lnTo>
                    <a:lnTo>
                      <a:pt x="16416" y="1605"/>
                    </a:lnTo>
                    <a:lnTo>
                      <a:pt x="16510" y="1605"/>
                    </a:lnTo>
                    <a:lnTo>
                      <a:pt x="16604" y="1510"/>
                    </a:lnTo>
                    <a:lnTo>
                      <a:pt x="17642" y="1510"/>
                    </a:lnTo>
                    <a:lnTo>
                      <a:pt x="17736" y="1605"/>
                    </a:lnTo>
                    <a:lnTo>
                      <a:pt x="17831" y="1605"/>
                    </a:lnTo>
                    <a:lnTo>
                      <a:pt x="18397" y="1510"/>
                    </a:lnTo>
                    <a:lnTo>
                      <a:pt x="19057" y="1322"/>
                    </a:lnTo>
                    <a:lnTo>
                      <a:pt x="18774" y="1605"/>
                    </a:lnTo>
                    <a:lnTo>
                      <a:pt x="19151" y="1322"/>
                    </a:lnTo>
                    <a:lnTo>
                      <a:pt x="19340" y="1322"/>
                    </a:lnTo>
                    <a:lnTo>
                      <a:pt x="19340" y="1510"/>
                    </a:lnTo>
                    <a:lnTo>
                      <a:pt x="19529" y="1416"/>
                    </a:lnTo>
                    <a:lnTo>
                      <a:pt x="19906" y="1416"/>
                    </a:lnTo>
                    <a:lnTo>
                      <a:pt x="20000" y="1322"/>
                    </a:lnTo>
                    <a:lnTo>
                      <a:pt x="20095" y="944"/>
                    </a:lnTo>
                    <a:lnTo>
                      <a:pt x="20095" y="1133"/>
                    </a:lnTo>
                    <a:lnTo>
                      <a:pt x="20189" y="1227"/>
                    </a:lnTo>
                    <a:lnTo>
                      <a:pt x="20189" y="1416"/>
                    </a:lnTo>
                    <a:lnTo>
                      <a:pt x="20283" y="1322"/>
                    </a:lnTo>
                    <a:lnTo>
                      <a:pt x="20378" y="1322"/>
                    </a:lnTo>
                    <a:lnTo>
                      <a:pt x="20378" y="1416"/>
                    </a:lnTo>
                    <a:lnTo>
                      <a:pt x="20661" y="1227"/>
                    </a:lnTo>
                    <a:lnTo>
                      <a:pt x="20944" y="1133"/>
                    </a:lnTo>
                    <a:lnTo>
                      <a:pt x="21038" y="1133"/>
                    </a:lnTo>
                    <a:lnTo>
                      <a:pt x="21132" y="1416"/>
                    </a:lnTo>
                    <a:lnTo>
                      <a:pt x="21604" y="1227"/>
                    </a:lnTo>
                    <a:lnTo>
                      <a:pt x="21510" y="1039"/>
                    </a:lnTo>
                    <a:lnTo>
                      <a:pt x="21510" y="944"/>
                    </a:lnTo>
                    <a:lnTo>
                      <a:pt x="21698" y="944"/>
                    </a:lnTo>
                    <a:lnTo>
                      <a:pt x="21604" y="1039"/>
                    </a:lnTo>
                    <a:lnTo>
                      <a:pt x="21982" y="1039"/>
                    </a:lnTo>
                    <a:lnTo>
                      <a:pt x="21887" y="1227"/>
                    </a:lnTo>
                    <a:lnTo>
                      <a:pt x="21887" y="1227"/>
                    </a:lnTo>
                    <a:lnTo>
                      <a:pt x="22170" y="1039"/>
                    </a:lnTo>
                    <a:lnTo>
                      <a:pt x="22265" y="1227"/>
                    </a:lnTo>
                    <a:lnTo>
                      <a:pt x="22265" y="1133"/>
                    </a:lnTo>
                    <a:lnTo>
                      <a:pt x="22265" y="1039"/>
                    </a:lnTo>
                    <a:lnTo>
                      <a:pt x="22548" y="1039"/>
                    </a:lnTo>
                    <a:lnTo>
                      <a:pt x="22642" y="1322"/>
                    </a:lnTo>
                    <a:lnTo>
                      <a:pt x="23019" y="1227"/>
                    </a:lnTo>
                    <a:lnTo>
                      <a:pt x="23208" y="1133"/>
                    </a:lnTo>
                    <a:lnTo>
                      <a:pt x="23302" y="1039"/>
                    </a:lnTo>
                    <a:lnTo>
                      <a:pt x="23397" y="1133"/>
                    </a:lnTo>
                    <a:lnTo>
                      <a:pt x="23397" y="1227"/>
                    </a:lnTo>
                    <a:lnTo>
                      <a:pt x="23680" y="1227"/>
                    </a:lnTo>
                    <a:lnTo>
                      <a:pt x="23868" y="1133"/>
                    </a:lnTo>
                    <a:lnTo>
                      <a:pt x="24057" y="1227"/>
                    </a:lnTo>
                    <a:lnTo>
                      <a:pt x="24246" y="1227"/>
                    </a:lnTo>
                    <a:lnTo>
                      <a:pt x="24246" y="1133"/>
                    </a:lnTo>
                    <a:lnTo>
                      <a:pt x="24529" y="1227"/>
                    </a:lnTo>
                    <a:lnTo>
                      <a:pt x="24906" y="1322"/>
                    </a:lnTo>
                    <a:lnTo>
                      <a:pt x="25179" y="1048"/>
                    </a:lnTo>
                    <a:lnTo>
                      <a:pt x="25095" y="1133"/>
                    </a:lnTo>
                    <a:lnTo>
                      <a:pt x="25189" y="1227"/>
                    </a:lnTo>
                    <a:lnTo>
                      <a:pt x="25189" y="1133"/>
                    </a:lnTo>
                    <a:lnTo>
                      <a:pt x="25283" y="1039"/>
                    </a:lnTo>
                    <a:lnTo>
                      <a:pt x="25378" y="944"/>
                    </a:lnTo>
                    <a:lnTo>
                      <a:pt x="25472" y="944"/>
                    </a:lnTo>
                    <a:lnTo>
                      <a:pt x="25472" y="1133"/>
                    </a:lnTo>
                    <a:lnTo>
                      <a:pt x="25566" y="1039"/>
                    </a:lnTo>
                    <a:lnTo>
                      <a:pt x="25661" y="1039"/>
                    </a:lnTo>
                    <a:lnTo>
                      <a:pt x="25566" y="1133"/>
                    </a:lnTo>
                    <a:lnTo>
                      <a:pt x="25661" y="1227"/>
                    </a:lnTo>
                    <a:lnTo>
                      <a:pt x="25849" y="1322"/>
                    </a:lnTo>
                    <a:lnTo>
                      <a:pt x="25944" y="1133"/>
                    </a:lnTo>
                    <a:lnTo>
                      <a:pt x="26132" y="1039"/>
                    </a:lnTo>
                    <a:lnTo>
                      <a:pt x="26132" y="1039"/>
                    </a:lnTo>
                    <a:lnTo>
                      <a:pt x="26038" y="1227"/>
                    </a:lnTo>
                    <a:lnTo>
                      <a:pt x="26132" y="1322"/>
                    </a:lnTo>
                    <a:lnTo>
                      <a:pt x="26321" y="1416"/>
                    </a:lnTo>
                    <a:lnTo>
                      <a:pt x="26415" y="1416"/>
                    </a:lnTo>
                    <a:lnTo>
                      <a:pt x="26887" y="1227"/>
                    </a:lnTo>
                    <a:lnTo>
                      <a:pt x="27264" y="944"/>
                    </a:lnTo>
                    <a:lnTo>
                      <a:pt x="27170" y="944"/>
                    </a:lnTo>
                    <a:lnTo>
                      <a:pt x="27264" y="850"/>
                    </a:lnTo>
                    <a:lnTo>
                      <a:pt x="26981" y="756"/>
                    </a:lnTo>
                    <a:lnTo>
                      <a:pt x="26887" y="944"/>
                    </a:lnTo>
                    <a:lnTo>
                      <a:pt x="26793" y="1133"/>
                    </a:lnTo>
                    <a:lnTo>
                      <a:pt x="26793" y="661"/>
                    </a:lnTo>
                    <a:lnTo>
                      <a:pt x="26604" y="944"/>
                    </a:lnTo>
                    <a:lnTo>
                      <a:pt x="26510" y="850"/>
                    </a:lnTo>
                    <a:lnTo>
                      <a:pt x="26415" y="756"/>
                    </a:lnTo>
                    <a:lnTo>
                      <a:pt x="26321" y="944"/>
                    </a:lnTo>
                    <a:lnTo>
                      <a:pt x="26227" y="661"/>
                    </a:lnTo>
                    <a:lnTo>
                      <a:pt x="26038" y="756"/>
                    </a:lnTo>
                    <a:lnTo>
                      <a:pt x="25849" y="661"/>
                    </a:lnTo>
                    <a:lnTo>
                      <a:pt x="25378" y="567"/>
                    </a:lnTo>
                    <a:lnTo>
                      <a:pt x="25283" y="661"/>
                    </a:lnTo>
                    <a:lnTo>
                      <a:pt x="25095" y="756"/>
                    </a:lnTo>
                    <a:lnTo>
                      <a:pt x="25189" y="473"/>
                    </a:lnTo>
                    <a:lnTo>
                      <a:pt x="25000" y="661"/>
                    </a:lnTo>
                    <a:lnTo>
                      <a:pt x="25000" y="661"/>
                    </a:lnTo>
                    <a:lnTo>
                      <a:pt x="25095" y="473"/>
                    </a:lnTo>
                    <a:lnTo>
                      <a:pt x="24906" y="567"/>
                    </a:lnTo>
                    <a:lnTo>
                      <a:pt x="24717" y="567"/>
                    </a:lnTo>
                    <a:lnTo>
                      <a:pt x="24717" y="756"/>
                    </a:lnTo>
                    <a:lnTo>
                      <a:pt x="24623" y="1039"/>
                    </a:lnTo>
                    <a:lnTo>
                      <a:pt x="24623" y="850"/>
                    </a:lnTo>
                    <a:lnTo>
                      <a:pt x="24717" y="661"/>
                    </a:lnTo>
                    <a:lnTo>
                      <a:pt x="24623" y="756"/>
                    </a:lnTo>
                    <a:lnTo>
                      <a:pt x="24623" y="661"/>
                    </a:lnTo>
                    <a:lnTo>
                      <a:pt x="24529" y="473"/>
                    </a:lnTo>
                    <a:lnTo>
                      <a:pt x="24529" y="661"/>
                    </a:lnTo>
                    <a:lnTo>
                      <a:pt x="24434" y="567"/>
                    </a:lnTo>
                    <a:lnTo>
                      <a:pt x="24340" y="378"/>
                    </a:lnTo>
                    <a:lnTo>
                      <a:pt x="24246" y="567"/>
                    </a:lnTo>
                    <a:lnTo>
                      <a:pt x="23963" y="567"/>
                    </a:lnTo>
                    <a:lnTo>
                      <a:pt x="23397" y="661"/>
                    </a:lnTo>
                    <a:lnTo>
                      <a:pt x="23114" y="661"/>
                    </a:lnTo>
                    <a:lnTo>
                      <a:pt x="22925" y="567"/>
                    </a:lnTo>
                    <a:lnTo>
                      <a:pt x="22925" y="473"/>
                    </a:lnTo>
                    <a:lnTo>
                      <a:pt x="23019" y="473"/>
                    </a:lnTo>
                    <a:lnTo>
                      <a:pt x="22642" y="378"/>
                    </a:lnTo>
                    <a:lnTo>
                      <a:pt x="22736" y="473"/>
                    </a:lnTo>
                    <a:lnTo>
                      <a:pt x="22548" y="473"/>
                    </a:lnTo>
                    <a:lnTo>
                      <a:pt x="22642" y="284"/>
                    </a:lnTo>
                    <a:lnTo>
                      <a:pt x="22548" y="190"/>
                    </a:lnTo>
                    <a:lnTo>
                      <a:pt x="22453" y="190"/>
                    </a:lnTo>
                    <a:lnTo>
                      <a:pt x="22359" y="284"/>
                    </a:lnTo>
                    <a:lnTo>
                      <a:pt x="22170" y="378"/>
                    </a:lnTo>
                    <a:lnTo>
                      <a:pt x="22076" y="284"/>
                    </a:lnTo>
                    <a:lnTo>
                      <a:pt x="22170" y="473"/>
                    </a:lnTo>
                    <a:lnTo>
                      <a:pt x="21887" y="190"/>
                    </a:lnTo>
                    <a:lnTo>
                      <a:pt x="21793" y="190"/>
                    </a:lnTo>
                    <a:lnTo>
                      <a:pt x="21698" y="378"/>
                    </a:lnTo>
                    <a:lnTo>
                      <a:pt x="21604" y="756"/>
                    </a:lnTo>
                    <a:lnTo>
                      <a:pt x="21415" y="661"/>
                    </a:lnTo>
                    <a:lnTo>
                      <a:pt x="21510" y="473"/>
                    </a:lnTo>
                    <a:lnTo>
                      <a:pt x="21604" y="284"/>
                    </a:lnTo>
                    <a:lnTo>
                      <a:pt x="21415" y="284"/>
                    </a:lnTo>
                    <a:lnTo>
                      <a:pt x="21415" y="190"/>
                    </a:lnTo>
                    <a:lnTo>
                      <a:pt x="21227" y="378"/>
                    </a:lnTo>
                    <a:lnTo>
                      <a:pt x="20944" y="567"/>
                    </a:lnTo>
                    <a:lnTo>
                      <a:pt x="20566" y="1"/>
                    </a:lnTo>
                    <a:lnTo>
                      <a:pt x="20472" y="95"/>
                    </a:lnTo>
                    <a:lnTo>
                      <a:pt x="20472" y="190"/>
                    </a:lnTo>
                    <a:lnTo>
                      <a:pt x="20472" y="378"/>
                    </a:lnTo>
                    <a:lnTo>
                      <a:pt x="20283" y="284"/>
                    </a:lnTo>
                    <a:lnTo>
                      <a:pt x="20283" y="190"/>
                    </a:lnTo>
                    <a:lnTo>
                      <a:pt x="20378" y="95"/>
                    </a:lnTo>
                    <a:lnTo>
                      <a:pt x="2028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C000"/>
                  </a:solidFill>
                </a:endParaRPr>
              </a:p>
            </p:txBody>
          </p:sp>
          <p:sp>
            <p:nvSpPr>
              <p:cNvPr id="14" name="Google Shape;430;p39">
                <a:extLst>
                  <a:ext uri="{FF2B5EF4-FFF2-40B4-BE49-F238E27FC236}">
                    <a16:creationId xmlns:a16="http://schemas.microsoft.com/office/drawing/2014/main" id="{BF319B40-C955-4D95-AF9C-ADAFB9BF8B05}"/>
                  </a:ext>
                </a:extLst>
              </p:cNvPr>
              <p:cNvSpPr/>
              <p:nvPr/>
            </p:nvSpPr>
            <p:spPr>
              <a:xfrm>
                <a:off x="858375" y="812725"/>
                <a:ext cx="179275" cy="221725"/>
              </a:xfrm>
              <a:custGeom>
                <a:avLst/>
                <a:gdLst/>
                <a:ahLst/>
                <a:cxnLst/>
                <a:rect l="l" t="t" r="r" b="b"/>
                <a:pathLst>
                  <a:path w="7171" h="8869" extrusionOk="0">
                    <a:moveTo>
                      <a:pt x="5756" y="6510"/>
                    </a:moveTo>
                    <a:lnTo>
                      <a:pt x="5756" y="6604"/>
                    </a:lnTo>
                    <a:lnTo>
                      <a:pt x="5850" y="6604"/>
                    </a:lnTo>
                    <a:lnTo>
                      <a:pt x="5756" y="6510"/>
                    </a:lnTo>
                    <a:close/>
                    <a:moveTo>
                      <a:pt x="2265" y="7925"/>
                    </a:moveTo>
                    <a:lnTo>
                      <a:pt x="2252" y="7965"/>
                    </a:lnTo>
                    <a:lnTo>
                      <a:pt x="2252" y="7965"/>
                    </a:lnTo>
                    <a:lnTo>
                      <a:pt x="2284" y="7953"/>
                    </a:lnTo>
                    <a:lnTo>
                      <a:pt x="2284" y="7953"/>
                    </a:lnTo>
                    <a:lnTo>
                      <a:pt x="2265" y="7925"/>
                    </a:lnTo>
                    <a:close/>
                    <a:moveTo>
                      <a:pt x="567" y="0"/>
                    </a:moveTo>
                    <a:lnTo>
                      <a:pt x="284" y="189"/>
                    </a:lnTo>
                    <a:lnTo>
                      <a:pt x="95" y="472"/>
                    </a:lnTo>
                    <a:lnTo>
                      <a:pt x="1" y="755"/>
                    </a:lnTo>
                    <a:lnTo>
                      <a:pt x="95" y="1038"/>
                    </a:lnTo>
                    <a:lnTo>
                      <a:pt x="190" y="1227"/>
                    </a:lnTo>
                    <a:lnTo>
                      <a:pt x="473" y="1415"/>
                    </a:lnTo>
                    <a:lnTo>
                      <a:pt x="850" y="1321"/>
                    </a:lnTo>
                    <a:lnTo>
                      <a:pt x="661" y="1604"/>
                    </a:lnTo>
                    <a:lnTo>
                      <a:pt x="756" y="1604"/>
                    </a:lnTo>
                    <a:lnTo>
                      <a:pt x="661" y="1793"/>
                    </a:lnTo>
                    <a:lnTo>
                      <a:pt x="661" y="1887"/>
                    </a:lnTo>
                    <a:lnTo>
                      <a:pt x="756" y="1793"/>
                    </a:lnTo>
                    <a:lnTo>
                      <a:pt x="1510" y="1604"/>
                    </a:lnTo>
                    <a:lnTo>
                      <a:pt x="1510" y="1604"/>
                    </a:lnTo>
                    <a:lnTo>
                      <a:pt x="1133" y="2076"/>
                    </a:lnTo>
                    <a:lnTo>
                      <a:pt x="1322" y="2453"/>
                    </a:lnTo>
                    <a:lnTo>
                      <a:pt x="1888" y="2830"/>
                    </a:lnTo>
                    <a:lnTo>
                      <a:pt x="3397" y="3774"/>
                    </a:lnTo>
                    <a:lnTo>
                      <a:pt x="5001" y="4623"/>
                    </a:lnTo>
                    <a:lnTo>
                      <a:pt x="5944" y="5095"/>
                    </a:lnTo>
                    <a:lnTo>
                      <a:pt x="5756" y="5189"/>
                    </a:lnTo>
                    <a:lnTo>
                      <a:pt x="5378" y="5378"/>
                    </a:lnTo>
                    <a:lnTo>
                      <a:pt x="5378" y="5283"/>
                    </a:lnTo>
                    <a:lnTo>
                      <a:pt x="5001" y="5661"/>
                    </a:lnTo>
                    <a:lnTo>
                      <a:pt x="4623" y="5944"/>
                    </a:lnTo>
                    <a:lnTo>
                      <a:pt x="4435" y="6321"/>
                    </a:lnTo>
                    <a:lnTo>
                      <a:pt x="4340" y="6510"/>
                    </a:lnTo>
                    <a:lnTo>
                      <a:pt x="4435" y="6698"/>
                    </a:lnTo>
                    <a:lnTo>
                      <a:pt x="4435" y="6698"/>
                    </a:lnTo>
                    <a:lnTo>
                      <a:pt x="4246" y="6415"/>
                    </a:lnTo>
                    <a:lnTo>
                      <a:pt x="4057" y="6321"/>
                    </a:lnTo>
                    <a:lnTo>
                      <a:pt x="3963" y="6415"/>
                    </a:lnTo>
                    <a:lnTo>
                      <a:pt x="3869" y="6510"/>
                    </a:lnTo>
                    <a:lnTo>
                      <a:pt x="3680" y="6887"/>
                    </a:lnTo>
                    <a:lnTo>
                      <a:pt x="3680" y="7076"/>
                    </a:lnTo>
                    <a:lnTo>
                      <a:pt x="3774" y="7076"/>
                    </a:lnTo>
                    <a:lnTo>
                      <a:pt x="3680" y="7264"/>
                    </a:lnTo>
                    <a:lnTo>
                      <a:pt x="3303" y="7453"/>
                    </a:lnTo>
                    <a:lnTo>
                      <a:pt x="2359" y="7925"/>
                    </a:lnTo>
                    <a:lnTo>
                      <a:pt x="2284" y="7953"/>
                    </a:lnTo>
                    <a:lnTo>
                      <a:pt x="2284" y="7953"/>
                    </a:lnTo>
                    <a:lnTo>
                      <a:pt x="2454" y="8208"/>
                    </a:lnTo>
                    <a:lnTo>
                      <a:pt x="2642" y="8396"/>
                    </a:lnTo>
                    <a:lnTo>
                      <a:pt x="2642" y="8302"/>
                    </a:lnTo>
                    <a:lnTo>
                      <a:pt x="2737" y="8396"/>
                    </a:lnTo>
                    <a:lnTo>
                      <a:pt x="2831" y="8113"/>
                    </a:lnTo>
                    <a:lnTo>
                      <a:pt x="2925" y="7925"/>
                    </a:lnTo>
                    <a:lnTo>
                      <a:pt x="3020" y="7830"/>
                    </a:lnTo>
                    <a:lnTo>
                      <a:pt x="3397" y="7830"/>
                    </a:lnTo>
                    <a:lnTo>
                      <a:pt x="3680" y="7736"/>
                    </a:lnTo>
                    <a:lnTo>
                      <a:pt x="3774" y="7547"/>
                    </a:lnTo>
                    <a:lnTo>
                      <a:pt x="3869" y="7264"/>
                    </a:lnTo>
                    <a:lnTo>
                      <a:pt x="4246" y="7453"/>
                    </a:lnTo>
                    <a:lnTo>
                      <a:pt x="4623" y="7642"/>
                    </a:lnTo>
                    <a:lnTo>
                      <a:pt x="4718" y="7547"/>
                    </a:lnTo>
                    <a:lnTo>
                      <a:pt x="4906" y="7359"/>
                    </a:lnTo>
                    <a:lnTo>
                      <a:pt x="5190" y="7170"/>
                    </a:lnTo>
                    <a:lnTo>
                      <a:pt x="5095" y="7076"/>
                    </a:lnTo>
                    <a:lnTo>
                      <a:pt x="4906" y="6793"/>
                    </a:lnTo>
                    <a:lnTo>
                      <a:pt x="4906" y="6793"/>
                    </a:lnTo>
                    <a:lnTo>
                      <a:pt x="5095" y="6887"/>
                    </a:lnTo>
                    <a:lnTo>
                      <a:pt x="5378" y="6793"/>
                    </a:lnTo>
                    <a:lnTo>
                      <a:pt x="5756" y="6510"/>
                    </a:lnTo>
                    <a:lnTo>
                      <a:pt x="6322" y="6132"/>
                    </a:lnTo>
                    <a:lnTo>
                      <a:pt x="6699" y="5566"/>
                    </a:lnTo>
                    <a:lnTo>
                      <a:pt x="7171" y="5095"/>
                    </a:lnTo>
                    <a:lnTo>
                      <a:pt x="7076" y="4717"/>
                    </a:lnTo>
                    <a:lnTo>
                      <a:pt x="6982" y="4434"/>
                    </a:lnTo>
                    <a:lnTo>
                      <a:pt x="6605" y="3963"/>
                    </a:lnTo>
                    <a:lnTo>
                      <a:pt x="6133" y="3491"/>
                    </a:lnTo>
                    <a:lnTo>
                      <a:pt x="5567" y="3113"/>
                    </a:lnTo>
                    <a:lnTo>
                      <a:pt x="4340" y="2547"/>
                    </a:lnTo>
                    <a:lnTo>
                      <a:pt x="3208" y="1887"/>
                    </a:lnTo>
                    <a:lnTo>
                      <a:pt x="2925" y="1698"/>
                    </a:lnTo>
                    <a:lnTo>
                      <a:pt x="2925" y="1604"/>
                    </a:lnTo>
                    <a:lnTo>
                      <a:pt x="2925" y="1510"/>
                    </a:lnTo>
                    <a:lnTo>
                      <a:pt x="2737" y="1698"/>
                    </a:lnTo>
                    <a:lnTo>
                      <a:pt x="2642" y="1698"/>
                    </a:lnTo>
                    <a:lnTo>
                      <a:pt x="2642" y="1604"/>
                    </a:lnTo>
                    <a:lnTo>
                      <a:pt x="2642" y="1510"/>
                    </a:lnTo>
                    <a:lnTo>
                      <a:pt x="2642" y="1415"/>
                    </a:lnTo>
                    <a:lnTo>
                      <a:pt x="2454" y="1604"/>
                    </a:lnTo>
                    <a:lnTo>
                      <a:pt x="2454" y="1698"/>
                    </a:lnTo>
                    <a:lnTo>
                      <a:pt x="2265" y="1887"/>
                    </a:lnTo>
                    <a:lnTo>
                      <a:pt x="2265" y="1604"/>
                    </a:lnTo>
                    <a:lnTo>
                      <a:pt x="2171" y="1415"/>
                    </a:lnTo>
                    <a:lnTo>
                      <a:pt x="1605" y="944"/>
                    </a:lnTo>
                    <a:lnTo>
                      <a:pt x="1227" y="755"/>
                    </a:lnTo>
                    <a:lnTo>
                      <a:pt x="1039" y="472"/>
                    </a:lnTo>
                    <a:lnTo>
                      <a:pt x="850" y="283"/>
                    </a:lnTo>
                    <a:lnTo>
                      <a:pt x="944" y="0"/>
                    </a:lnTo>
                    <a:close/>
                    <a:moveTo>
                      <a:pt x="2252" y="7965"/>
                    </a:moveTo>
                    <a:lnTo>
                      <a:pt x="850" y="8491"/>
                    </a:lnTo>
                    <a:lnTo>
                      <a:pt x="756" y="8491"/>
                    </a:lnTo>
                    <a:lnTo>
                      <a:pt x="756" y="8774"/>
                    </a:lnTo>
                    <a:lnTo>
                      <a:pt x="944" y="8868"/>
                    </a:lnTo>
                    <a:lnTo>
                      <a:pt x="1133" y="8868"/>
                    </a:lnTo>
                    <a:lnTo>
                      <a:pt x="1605" y="8774"/>
                    </a:lnTo>
                    <a:lnTo>
                      <a:pt x="1793" y="8679"/>
                    </a:lnTo>
                    <a:lnTo>
                      <a:pt x="2076" y="8491"/>
                    </a:lnTo>
                    <a:lnTo>
                      <a:pt x="2171" y="8208"/>
                    </a:lnTo>
                    <a:lnTo>
                      <a:pt x="2252" y="79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15" name="Google Shape;47;p11">
              <a:extLst>
                <a:ext uri="{FF2B5EF4-FFF2-40B4-BE49-F238E27FC236}">
                  <a16:creationId xmlns:a16="http://schemas.microsoft.com/office/drawing/2014/main" id="{14EBB399-76C5-45A0-BF65-F340B2337836}"/>
                </a:ext>
              </a:extLst>
            </p:cNvPr>
            <p:cNvSpPr txBox="1">
              <a:spLocks/>
            </p:cNvSpPr>
            <p:nvPr/>
          </p:nvSpPr>
          <p:spPr>
            <a:xfrm>
              <a:off x="4049493" y="1643778"/>
              <a:ext cx="15985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Walter Turncoat"/>
                <a:buNone/>
                <a:defRPr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defRPr>
              </a:lvl9pPr>
            </a:lstStyle>
            <a:p>
              <a:r>
                <a:rPr lang="en-US" sz="2400" dirty="0">
                  <a:solidFill>
                    <a:srgbClr val="FFC000"/>
                  </a:solidFill>
                </a:rPr>
                <a:t>7 Billion</a:t>
              </a:r>
              <a:endParaRPr lang="en-GB" sz="24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3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11">
            <a:extLst>
              <a:ext uri="{FF2B5EF4-FFF2-40B4-BE49-F238E27FC236}">
                <a16:creationId xmlns:a16="http://schemas.microsoft.com/office/drawing/2014/main" id="{DED2DAB9-6B1F-4DC3-BC85-8DF129757453}"/>
              </a:ext>
            </a:extLst>
          </p:cNvPr>
          <p:cNvSpPr txBox="1">
            <a:spLocks/>
          </p:cNvSpPr>
          <p:nvPr/>
        </p:nvSpPr>
        <p:spPr>
          <a:xfrm>
            <a:off x="685800" y="344062"/>
            <a:ext cx="7772400" cy="71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6000" dirty="0"/>
              <a:t>What is </a:t>
            </a:r>
            <a:r>
              <a:rPr lang="en-GB" sz="6000" dirty="0">
                <a:solidFill>
                  <a:srgbClr val="00B0F0"/>
                </a:solidFill>
              </a:rPr>
              <a:t>A.I</a:t>
            </a:r>
            <a:r>
              <a:rPr lang="en-GB" sz="6000" dirty="0"/>
              <a:t>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43FAA7-75EB-4B27-859C-97693129A956}"/>
              </a:ext>
            </a:extLst>
          </p:cNvPr>
          <p:cNvGrpSpPr/>
          <p:nvPr/>
        </p:nvGrpSpPr>
        <p:grpSpPr>
          <a:xfrm>
            <a:off x="1252264" y="1248970"/>
            <a:ext cx="6639469" cy="3298154"/>
            <a:chOff x="1342416" y="1120984"/>
            <a:chExt cx="6639469" cy="3298154"/>
          </a:xfrm>
        </p:grpSpPr>
        <p:pic>
          <p:nvPicPr>
            <p:cNvPr id="7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C677D7A5-818F-43AF-AB3B-4ED663DA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9016" y="1451179"/>
              <a:ext cx="5706271" cy="2524477"/>
            </a:xfrm>
            <a:prstGeom prst="rect">
              <a:avLst/>
            </a:prstGeom>
          </p:spPr>
        </p:pic>
        <p:sp>
          <p:nvSpPr>
            <p:cNvPr id="8" name="Google Shape;433;p39">
              <a:extLst>
                <a:ext uri="{FF2B5EF4-FFF2-40B4-BE49-F238E27FC236}">
                  <a16:creationId xmlns:a16="http://schemas.microsoft.com/office/drawing/2014/main" id="{BD829EF2-C4C5-457A-BDF0-95D96B9D4185}"/>
                </a:ext>
              </a:extLst>
            </p:cNvPr>
            <p:cNvSpPr/>
            <p:nvPr/>
          </p:nvSpPr>
          <p:spPr>
            <a:xfrm>
              <a:off x="1342416" y="1120984"/>
              <a:ext cx="6639469" cy="3298154"/>
            </a:xfrm>
            <a:custGeom>
              <a:avLst/>
              <a:gdLst/>
              <a:ahLst/>
              <a:cxnLst/>
              <a:rect l="l" t="t" r="r" b="b"/>
              <a:pathLst>
                <a:path w="65189" h="62358" extrusionOk="0">
                  <a:moveTo>
                    <a:pt x="40283" y="1525"/>
                  </a:moveTo>
                  <a:lnTo>
                    <a:pt x="40000" y="1541"/>
                  </a:lnTo>
                  <a:lnTo>
                    <a:pt x="40000" y="1541"/>
                  </a:lnTo>
                  <a:lnTo>
                    <a:pt x="39811" y="1604"/>
                  </a:lnTo>
                  <a:lnTo>
                    <a:pt x="40283" y="1525"/>
                  </a:lnTo>
                  <a:close/>
                  <a:moveTo>
                    <a:pt x="22547" y="1793"/>
                  </a:moveTo>
                  <a:lnTo>
                    <a:pt x="22359" y="1887"/>
                  </a:lnTo>
                  <a:lnTo>
                    <a:pt x="21981" y="2359"/>
                  </a:lnTo>
                  <a:lnTo>
                    <a:pt x="24057" y="1981"/>
                  </a:lnTo>
                  <a:lnTo>
                    <a:pt x="23208" y="2076"/>
                  </a:lnTo>
                  <a:lnTo>
                    <a:pt x="22925" y="1981"/>
                  </a:lnTo>
                  <a:lnTo>
                    <a:pt x="22642" y="1887"/>
                  </a:lnTo>
                  <a:lnTo>
                    <a:pt x="22642" y="1793"/>
                  </a:lnTo>
                  <a:close/>
                  <a:moveTo>
                    <a:pt x="64528" y="13585"/>
                  </a:moveTo>
                  <a:lnTo>
                    <a:pt x="64528" y="13679"/>
                  </a:lnTo>
                  <a:lnTo>
                    <a:pt x="64551" y="13679"/>
                  </a:lnTo>
                  <a:lnTo>
                    <a:pt x="64528" y="13585"/>
                  </a:lnTo>
                  <a:close/>
                  <a:moveTo>
                    <a:pt x="33868" y="58678"/>
                  </a:moveTo>
                  <a:lnTo>
                    <a:pt x="34057" y="58772"/>
                  </a:lnTo>
                  <a:lnTo>
                    <a:pt x="34057" y="58772"/>
                  </a:lnTo>
                  <a:lnTo>
                    <a:pt x="33962" y="58678"/>
                  </a:lnTo>
                  <a:close/>
                  <a:moveTo>
                    <a:pt x="30849" y="58678"/>
                  </a:moveTo>
                  <a:lnTo>
                    <a:pt x="30943" y="58772"/>
                  </a:lnTo>
                  <a:lnTo>
                    <a:pt x="30283" y="58867"/>
                  </a:lnTo>
                  <a:lnTo>
                    <a:pt x="30472" y="58772"/>
                  </a:lnTo>
                  <a:lnTo>
                    <a:pt x="30849" y="58678"/>
                  </a:lnTo>
                  <a:close/>
                  <a:moveTo>
                    <a:pt x="32264" y="59056"/>
                  </a:moveTo>
                  <a:lnTo>
                    <a:pt x="33113" y="59244"/>
                  </a:lnTo>
                  <a:lnTo>
                    <a:pt x="31698" y="59339"/>
                  </a:lnTo>
                  <a:lnTo>
                    <a:pt x="31415" y="59339"/>
                  </a:lnTo>
                  <a:lnTo>
                    <a:pt x="32264" y="59056"/>
                  </a:lnTo>
                  <a:close/>
                  <a:moveTo>
                    <a:pt x="60849" y="0"/>
                  </a:moveTo>
                  <a:lnTo>
                    <a:pt x="58679" y="95"/>
                  </a:lnTo>
                  <a:lnTo>
                    <a:pt x="56792" y="189"/>
                  </a:lnTo>
                  <a:lnTo>
                    <a:pt x="58584" y="378"/>
                  </a:lnTo>
                  <a:lnTo>
                    <a:pt x="58301" y="189"/>
                  </a:lnTo>
                  <a:lnTo>
                    <a:pt x="59151" y="378"/>
                  </a:lnTo>
                  <a:lnTo>
                    <a:pt x="58679" y="472"/>
                  </a:lnTo>
                  <a:lnTo>
                    <a:pt x="58018" y="472"/>
                  </a:lnTo>
                  <a:lnTo>
                    <a:pt x="56792" y="283"/>
                  </a:lnTo>
                  <a:lnTo>
                    <a:pt x="55943" y="283"/>
                  </a:lnTo>
                  <a:lnTo>
                    <a:pt x="54528" y="378"/>
                  </a:lnTo>
                  <a:lnTo>
                    <a:pt x="50660" y="378"/>
                  </a:lnTo>
                  <a:lnTo>
                    <a:pt x="48585" y="472"/>
                  </a:lnTo>
                  <a:lnTo>
                    <a:pt x="46226" y="472"/>
                  </a:lnTo>
                  <a:lnTo>
                    <a:pt x="43868" y="283"/>
                  </a:lnTo>
                  <a:lnTo>
                    <a:pt x="44056" y="472"/>
                  </a:lnTo>
                  <a:lnTo>
                    <a:pt x="44339" y="472"/>
                  </a:lnTo>
                  <a:lnTo>
                    <a:pt x="43396" y="661"/>
                  </a:lnTo>
                  <a:lnTo>
                    <a:pt x="42170" y="849"/>
                  </a:lnTo>
                  <a:lnTo>
                    <a:pt x="40849" y="755"/>
                  </a:lnTo>
                  <a:lnTo>
                    <a:pt x="40377" y="661"/>
                  </a:lnTo>
                  <a:lnTo>
                    <a:pt x="39906" y="566"/>
                  </a:lnTo>
                  <a:lnTo>
                    <a:pt x="39717" y="566"/>
                  </a:lnTo>
                  <a:lnTo>
                    <a:pt x="38207" y="661"/>
                  </a:lnTo>
                  <a:lnTo>
                    <a:pt x="36509" y="944"/>
                  </a:lnTo>
                  <a:lnTo>
                    <a:pt x="34906" y="1132"/>
                  </a:lnTo>
                  <a:lnTo>
                    <a:pt x="33585" y="1132"/>
                  </a:lnTo>
                  <a:lnTo>
                    <a:pt x="33962" y="1038"/>
                  </a:lnTo>
                  <a:lnTo>
                    <a:pt x="33774" y="944"/>
                  </a:lnTo>
                  <a:lnTo>
                    <a:pt x="33396" y="944"/>
                  </a:lnTo>
                  <a:lnTo>
                    <a:pt x="32453" y="1038"/>
                  </a:lnTo>
                  <a:lnTo>
                    <a:pt x="30283" y="1321"/>
                  </a:lnTo>
                  <a:lnTo>
                    <a:pt x="30472" y="1415"/>
                  </a:lnTo>
                  <a:lnTo>
                    <a:pt x="30566" y="1510"/>
                  </a:lnTo>
                  <a:lnTo>
                    <a:pt x="29151" y="1604"/>
                  </a:lnTo>
                  <a:lnTo>
                    <a:pt x="29057" y="1698"/>
                  </a:lnTo>
                  <a:lnTo>
                    <a:pt x="29717" y="1698"/>
                  </a:lnTo>
                  <a:lnTo>
                    <a:pt x="28208" y="1793"/>
                  </a:lnTo>
                  <a:lnTo>
                    <a:pt x="27547" y="1793"/>
                  </a:lnTo>
                  <a:lnTo>
                    <a:pt x="27642" y="1698"/>
                  </a:lnTo>
                  <a:lnTo>
                    <a:pt x="28585" y="1510"/>
                  </a:lnTo>
                  <a:lnTo>
                    <a:pt x="27736" y="1604"/>
                  </a:lnTo>
                  <a:lnTo>
                    <a:pt x="26887" y="1698"/>
                  </a:lnTo>
                  <a:lnTo>
                    <a:pt x="26038" y="1698"/>
                  </a:lnTo>
                  <a:lnTo>
                    <a:pt x="25189" y="1793"/>
                  </a:lnTo>
                  <a:lnTo>
                    <a:pt x="25189" y="1793"/>
                  </a:lnTo>
                  <a:lnTo>
                    <a:pt x="25755" y="1698"/>
                  </a:lnTo>
                  <a:lnTo>
                    <a:pt x="24906" y="1793"/>
                  </a:lnTo>
                  <a:lnTo>
                    <a:pt x="24057" y="1981"/>
                  </a:lnTo>
                  <a:lnTo>
                    <a:pt x="25094" y="1887"/>
                  </a:lnTo>
                  <a:lnTo>
                    <a:pt x="26132" y="1981"/>
                  </a:lnTo>
                  <a:lnTo>
                    <a:pt x="24906" y="2264"/>
                  </a:lnTo>
                  <a:lnTo>
                    <a:pt x="23585" y="2359"/>
                  </a:lnTo>
                  <a:lnTo>
                    <a:pt x="23585" y="2453"/>
                  </a:lnTo>
                  <a:lnTo>
                    <a:pt x="23585" y="2547"/>
                  </a:lnTo>
                  <a:lnTo>
                    <a:pt x="25566" y="2359"/>
                  </a:lnTo>
                  <a:lnTo>
                    <a:pt x="27547" y="2264"/>
                  </a:lnTo>
                  <a:lnTo>
                    <a:pt x="29434" y="1981"/>
                  </a:lnTo>
                  <a:lnTo>
                    <a:pt x="30377" y="1793"/>
                  </a:lnTo>
                  <a:lnTo>
                    <a:pt x="31321" y="1604"/>
                  </a:lnTo>
                  <a:lnTo>
                    <a:pt x="30472" y="1887"/>
                  </a:lnTo>
                  <a:lnTo>
                    <a:pt x="30660" y="1981"/>
                  </a:lnTo>
                  <a:lnTo>
                    <a:pt x="31038" y="2076"/>
                  </a:lnTo>
                  <a:lnTo>
                    <a:pt x="31981" y="2170"/>
                  </a:lnTo>
                  <a:lnTo>
                    <a:pt x="33302" y="2170"/>
                  </a:lnTo>
                  <a:lnTo>
                    <a:pt x="34717" y="2076"/>
                  </a:lnTo>
                  <a:lnTo>
                    <a:pt x="37075" y="1887"/>
                  </a:lnTo>
                  <a:lnTo>
                    <a:pt x="37830" y="1793"/>
                  </a:lnTo>
                  <a:lnTo>
                    <a:pt x="37924" y="1698"/>
                  </a:lnTo>
                  <a:lnTo>
                    <a:pt x="38868" y="1604"/>
                  </a:lnTo>
                  <a:lnTo>
                    <a:pt x="38962" y="1510"/>
                  </a:lnTo>
                  <a:lnTo>
                    <a:pt x="38868" y="1510"/>
                  </a:lnTo>
                  <a:lnTo>
                    <a:pt x="38113" y="1415"/>
                  </a:lnTo>
                  <a:lnTo>
                    <a:pt x="40000" y="1510"/>
                  </a:lnTo>
                  <a:lnTo>
                    <a:pt x="38868" y="1604"/>
                  </a:lnTo>
                  <a:lnTo>
                    <a:pt x="40000" y="1541"/>
                  </a:lnTo>
                  <a:lnTo>
                    <a:pt x="40000" y="1541"/>
                  </a:lnTo>
                  <a:lnTo>
                    <a:pt x="40094" y="1510"/>
                  </a:lnTo>
                  <a:lnTo>
                    <a:pt x="40377" y="1510"/>
                  </a:lnTo>
                  <a:lnTo>
                    <a:pt x="40283" y="1525"/>
                  </a:lnTo>
                  <a:lnTo>
                    <a:pt x="40283" y="1525"/>
                  </a:lnTo>
                  <a:lnTo>
                    <a:pt x="40566" y="1510"/>
                  </a:lnTo>
                  <a:lnTo>
                    <a:pt x="41509" y="1604"/>
                  </a:lnTo>
                  <a:lnTo>
                    <a:pt x="44151" y="1415"/>
                  </a:lnTo>
                  <a:lnTo>
                    <a:pt x="45000" y="1321"/>
                  </a:lnTo>
                  <a:lnTo>
                    <a:pt x="44434" y="1321"/>
                  </a:lnTo>
                  <a:lnTo>
                    <a:pt x="45188" y="1132"/>
                  </a:lnTo>
                  <a:lnTo>
                    <a:pt x="45660" y="1227"/>
                  </a:lnTo>
                  <a:lnTo>
                    <a:pt x="45755" y="1227"/>
                  </a:lnTo>
                  <a:lnTo>
                    <a:pt x="45755" y="1321"/>
                  </a:lnTo>
                  <a:lnTo>
                    <a:pt x="45377" y="1321"/>
                  </a:lnTo>
                  <a:lnTo>
                    <a:pt x="46038" y="1415"/>
                  </a:lnTo>
                  <a:lnTo>
                    <a:pt x="46792" y="1321"/>
                  </a:lnTo>
                  <a:lnTo>
                    <a:pt x="46792" y="1227"/>
                  </a:lnTo>
                  <a:lnTo>
                    <a:pt x="46981" y="1321"/>
                  </a:lnTo>
                  <a:lnTo>
                    <a:pt x="47547" y="1321"/>
                  </a:lnTo>
                  <a:lnTo>
                    <a:pt x="47358" y="1510"/>
                  </a:lnTo>
                  <a:lnTo>
                    <a:pt x="46981" y="1510"/>
                  </a:lnTo>
                  <a:lnTo>
                    <a:pt x="46792" y="1415"/>
                  </a:lnTo>
                  <a:lnTo>
                    <a:pt x="43868" y="1698"/>
                  </a:lnTo>
                  <a:lnTo>
                    <a:pt x="45566" y="1698"/>
                  </a:lnTo>
                  <a:lnTo>
                    <a:pt x="47264" y="1604"/>
                  </a:lnTo>
                  <a:lnTo>
                    <a:pt x="50566" y="1321"/>
                  </a:lnTo>
                  <a:lnTo>
                    <a:pt x="52169" y="1227"/>
                  </a:lnTo>
                  <a:lnTo>
                    <a:pt x="55471" y="1227"/>
                  </a:lnTo>
                  <a:lnTo>
                    <a:pt x="57075" y="1415"/>
                  </a:lnTo>
                  <a:lnTo>
                    <a:pt x="56603" y="1321"/>
                  </a:lnTo>
                  <a:lnTo>
                    <a:pt x="56509" y="1227"/>
                  </a:lnTo>
                  <a:lnTo>
                    <a:pt x="57264" y="1132"/>
                  </a:lnTo>
                  <a:lnTo>
                    <a:pt x="58396" y="1227"/>
                  </a:lnTo>
                  <a:lnTo>
                    <a:pt x="58773" y="1227"/>
                  </a:lnTo>
                  <a:lnTo>
                    <a:pt x="58962" y="1321"/>
                  </a:lnTo>
                  <a:lnTo>
                    <a:pt x="59905" y="1321"/>
                  </a:lnTo>
                  <a:lnTo>
                    <a:pt x="61037" y="1510"/>
                  </a:lnTo>
                  <a:lnTo>
                    <a:pt x="61603" y="1698"/>
                  </a:lnTo>
                  <a:lnTo>
                    <a:pt x="62075" y="1887"/>
                  </a:lnTo>
                  <a:lnTo>
                    <a:pt x="62452" y="2076"/>
                  </a:lnTo>
                  <a:lnTo>
                    <a:pt x="62547" y="2359"/>
                  </a:lnTo>
                  <a:lnTo>
                    <a:pt x="62641" y="4528"/>
                  </a:lnTo>
                  <a:lnTo>
                    <a:pt x="62641" y="8113"/>
                  </a:lnTo>
                  <a:lnTo>
                    <a:pt x="62547" y="17547"/>
                  </a:lnTo>
                  <a:lnTo>
                    <a:pt x="62547" y="22547"/>
                  </a:lnTo>
                  <a:lnTo>
                    <a:pt x="62641" y="27075"/>
                  </a:lnTo>
                  <a:lnTo>
                    <a:pt x="62830" y="30849"/>
                  </a:lnTo>
                  <a:lnTo>
                    <a:pt x="62924" y="32169"/>
                  </a:lnTo>
                  <a:lnTo>
                    <a:pt x="63113" y="33207"/>
                  </a:lnTo>
                  <a:lnTo>
                    <a:pt x="63113" y="34528"/>
                  </a:lnTo>
                  <a:lnTo>
                    <a:pt x="63207" y="35943"/>
                  </a:lnTo>
                  <a:lnTo>
                    <a:pt x="63207" y="36886"/>
                  </a:lnTo>
                  <a:lnTo>
                    <a:pt x="63113" y="38396"/>
                  </a:lnTo>
                  <a:lnTo>
                    <a:pt x="62830" y="42358"/>
                  </a:lnTo>
                  <a:lnTo>
                    <a:pt x="62547" y="46509"/>
                  </a:lnTo>
                  <a:lnTo>
                    <a:pt x="62452" y="48207"/>
                  </a:lnTo>
                  <a:lnTo>
                    <a:pt x="62547" y="49527"/>
                  </a:lnTo>
                  <a:lnTo>
                    <a:pt x="62547" y="51131"/>
                  </a:lnTo>
                  <a:lnTo>
                    <a:pt x="62547" y="52735"/>
                  </a:lnTo>
                  <a:lnTo>
                    <a:pt x="62358" y="53584"/>
                  </a:lnTo>
                  <a:lnTo>
                    <a:pt x="62264" y="54339"/>
                  </a:lnTo>
                  <a:lnTo>
                    <a:pt x="61981" y="55093"/>
                  </a:lnTo>
                  <a:lnTo>
                    <a:pt x="61603" y="55754"/>
                  </a:lnTo>
                  <a:lnTo>
                    <a:pt x="61792" y="55754"/>
                  </a:lnTo>
                  <a:lnTo>
                    <a:pt x="61886" y="55565"/>
                  </a:lnTo>
                  <a:lnTo>
                    <a:pt x="62169" y="55376"/>
                  </a:lnTo>
                  <a:lnTo>
                    <a:pt x="62264" y="55565"/>
                  </a:lnTo>
                  <a:lnTo>
                    <a:pt x="62169" y="55754"/>
                  </a:lnTo>
                  <a:lnTo>
                    <a:pt x="61981" y="56225"/>
                  </a:lnTo>
                  <a:lnTo>
                    <a:pt x="61792" y="56037"/>
                  </a:lnTo>
                  <a:lnTo>
                    <a:pt x="61509" y="55754"/>
                  </a:lnTo>
                  <a:lnTo>
                    <a:pt x="61603" y="55942"/>
                  </a:lnTo>
                  <a:lnTo>
                    <a:pt x="61509" y="55942"/>
                  </a:lnTo>
                  <a:lnTo>
                    <a:pt x="61603" y="56037"/>
                  </a:lnTo>
                  <a:lnTo>
                    <a:pt x="60094" y="56320"/>
                  </a:lnTo>
                  <a:lnTo>
                    <a:pt x="58773" y="56414"/>
                  </a:lnTo>
                  <a:lnTo>
                    <a:pt x="57547" y="56508"/>
                  </a:lnTo>
                  <a:lnTo>
                    <a:pt x="56415" y="56508"/>
                  </a:lnTo>
                  <a:lnTo>
                    <a:pt x="56698" y="56320"/>
                  </a:lnTo>
                  <a:lnTo>
                    <a:pt x="56698" y="56320"/>
                  </a:lnTo>
                  <a:lnTo>
                    <a:pt x="56037" y="56508"/>
                  </a:lnTo>
                  <a:lnTo>
                    <a:pt x="54811" y="56886"/>
                  </a:lnTo>
                  <a:lnTo>
                    <a:pt x="53679" y="57074"/>
                  </a:lnTo>
                  <a:lnTo>
                    <a:pt x="53868" y="56791"/>
                  </a:lnTo>
                  <a:lnTo>
                    <a:pt x="54245" y="56697"/>
                  </a:lnTo>
                  <a:lnTo>
                    <a:pt x="53019" y="56886"/>
                  </a:lnTo>
                  <a:lnTo>
                    <a:pt x="51698" y="56980"/>
                  </a:lnTo>
                  <a:lnTo>
                    <a:pt x="50943" y="57074"/>
                  </a:lnTo>
                  <a:lnTo>
                    <a:pt x="51132" y="57169"/>
                  </a:lnTo>
                  <a:lnTo>
                    <a:pt x="48962" y="57452"/>
                  </a:lnTo>
                  <a:lnTo>
                    <a:pt x="48962" y="57357"/>
                  </a:lnTo>
                  <a:lnTo>
                    <a:pt x="48019" y="57452"/>
                  </a:lnTo>
                  <a:lnTo>
                    <a:pt x="47641" y="57452"/>
                  </a:lnTo>
                  <a:lnTo>
                    <a:pt x="46604" y="57546"/>
                  </a:lnTo>
                  <a:lnTo>
                    <a:pt x="44717" y="57546"/>
                  </a:lnTo>
                  <a:lnTo>
                    <a:pt x="44339" y="57452"/>
                  </a:lnTo>
                  <a:lnTo>
                    <a:pt x="45000" y="57263"/>
                  </a:lnTo>
                  <a:lnTo>
                    <a:pt x="40000" y="57829"/>
                  </a:lnTo>
                  <a:lnTo>
                    <a:pt x="38019" y="58206"/>
                  </a:lnTo>
                  <a:lnTo>
                    <a:pt x="37547" y="58018"/>
                  </a:lnTo>
                  <a:lnTo>
                    <a:pt x="37075" y="58018"/>
                  </a:lnTo>
                  <a:lnTo>
                    <a:pt x="36698" y="58112"/>
                  </a:lnTo>
                  <a:lnTo>
                    <a:pt x="36415" y="58301"/>
                  </a:lnTo>
                  <a:lnTo>
                    <a:pt x="36038" y="58301"/>
                  </a:lnTo>
                  <a:lnTo>
                    <a:pt x="36038" y="58395"/>
                  </a:lnTo>
                  <a:lnTo>
                    <a:pt x="36321" y="58395"/>
                  </a:lnTo>
                  <a:lnTo>
                    <a:pt x="36132" y="58678"/>
                  </a:lnTo>
                  <a:lnTo>
                    <a:pt x="37075" y="58678"/>
                  </a:lnTo>
                  <a:lnTo>
                    <a:pt x="37830" y="58584"/>
                  </a:lnTo>
                  <a:lnTo>
                    <a:pt x="38585" y="58489"/>
                  </a:lnTo>
                  <a:lnTo>
                    <a:pt x="39434" y="58489"/>
                  </a:lnTo>
                  <a:lnTo>
                    <a:pt x="38585" y="58867"/>
                  </a:lnTo>
                  <a:lnTo>
                    <a:pt x="37358" y="59244"/>
                  </a:lnTo>
                  <a:lnTo>
                    <a:pt x="36792" y="59339"/>
                  </a:lnTo>
                  <a:lnTo>
                    <a:pt x="36226" y="59339"/>
                  </a:lnTo>
                  <a:lnTo>
                    <a:pt x="35755" y="59244"/>
                  </a:lnTo>
                  <a:lnTo>
                    <a:pt x="35566" y="59056"/>
                  </a:lnTo>
                  <a:lnTo>
                    <a:pt x="35472" y="58867"/>
                  </a:lnTo>
                  <a:lnTo>
                    <a:pt x="36509" y="58772"/>
                  </a:lnTo>
                  <a:lnTo>
                    <a:pt x="35377" y="58678"/>
                  </a:lnTo>
                  <a:lnTo>
                    <a:pt x="34151" y="58772"/>
                  </a:lnTo>
                  <a:lnTo>
                    <a:pt x="34057" y="58772"/>
                  </a:lnTo>
                  <a:lnTo>
                    <a:pt x="33208" y="58961"/>
                  </a:lnTo>
                  <a:lnTo>
                    <a:pt x="32264" y="59056"/>
                  </a:lnTo>
                  <a:lnTo>
                    <a:pt x="32264" y="59056"/>
                  </a:lnTo>
                  <a:lnTo>
                    <a:pt x="33113" y="58867"/>
                  </a:lnTo>
                  <a:lnTo>
                    <a:pt x="31887" y="58489"/>
                  </a:lnTo>
                  <a:lnTo>
                    <a:pt x="31132" y="58395"/>
                  </a:lnTo>
                  <a:lnTo>
                    <a:pt x="31038" y="58301"/>
                  </a:lnTo>
                  <a:lnTo>
                    <a:pt x="31132" y="58301"/>
                  </a:lnTo>
                  <a:lnTo>
                    <a:pt x="31509" y="58206"/>
                  </a:lnTo>
                  <a:lnTo>
                    <a:pt x="30660" y="58206"/>
                  </a:lnTo>
                  <a:lnTo>
                    <a:pt x="30283" y="58301"/>
                  </a:lnTo>
                  <a:lnTo>
                    <a:pt x="29906" y="58489"/>
                  </a:lnTo>
                  <a:lnTo>
                    <a:pt x="29151" y="58678"/>
                  </a:lnTo>
                  <a:lnTo>
                    <a:pt x="29340" y="58584"/>
                  </a:lnTo>
                  <a:lnTo>
                    <a:pt x="29434" y="58395"/>
                  </a:lnTo>
                  <a:lnTo>
                    <a:pt x="29434" y="58395"/>
                  </a:lnTo>
                  <a:lnTo>
                    <a:pt x="28585" y="58489"/>
                  </a:lnTo>
                  <a:lnTo>
                    <a:pt x="28491" y="58584"/>
                  </a:lnTo>
                  <a:lnTo>
                    <a:pt x="28396" y="58678"/>
                  </a:lnTo>
                  <a:lnTo>
                    <a:pt x="27736" y="58867"/>
                  </a:lnTo>
                  <a:lnTo>
                    <a:pt x="25660" y="59150"/>
                  </a:lnTo>
                  <a:lnTo>
                    <a:pt x="22170" y="59622"/>
                  </a:lnTo>
                  <a:lnTo>
                    <a:pt x="22359" y="59527"/>
                  </a:lnTo>
                  <a:lnTo>
                    <a:pt x="22359" y="59433"/>
                  </a:lnTo>
                  <a:lnTo>
                    <a:pt x="22264" y="59433"/>
                  </a:lnTo>
                  <a:lnTo>
                    <a:pt x="22453" y="59244"/>
                  </a:lnTo>
                  <a:lnTo>
                    <a:pt x="22453" y="59056"/>
                  </a:lnTo>
                  <a:lnTo>
                    <a:pt x="21132" y="59339"/>
                  </a:lnTo>
                  <a:lnTo>
                    <a:pt x="19246" y="59716"/>
                  </a:lnTo>
                  <a:lnTo>
                    <a:pt x="18208" y="59810"/>
                  </a:lnTo>
                  <a:lnTo>
                    <a:pt x="17264" y="59905"/>
                  </a:lnTo>
                  <a:lnTo>
                    <a:pt x="16415" y="59905"/>
                  </a:lnTo>
                  <a:lnTo>
                    <a:pt x="15849" y="59810"/>
                  </a:lnTo>
                  <a:lnTo>
                    <a:pt x="14246" y="59810"/>
                  </a:lnTo>
                  <a:lnTo>
                    <a:pt x="11981" y="59999"/>
                  </a:lnTo>
                  <a:lnTo>
                    <a:pt x="11981" y="59999"/>
                  </a:lnTo>
                  <a:lnTo>
                    <a:pt x="12359" y="59905"/>
                  </a:lnTo>
                  <a:lnTo>
                    <a:pt x="12736" y="59716"/>
                  </a:lnTo>
                  <a:lnTo>
                    <a:pt x="11415" y="59905"/>
                  </a:lnTo>
                  <a:lnTo>
                    <a:pt x="10000" y="60093"/>
                  </a:lnTo>
                  <a:lnTo>
                    <a:pt x="7076" y="60188"/>
                  </a:lnTo>
                  <a:lnTo>
                    <a:pt x="4151" y="60376"/>
                  </a:lnTo>
                  <a:lnTo>
                    <a:pt x="2831" y="60471"/>
                  </a:lnTo>
                  <a:lnTo>
                    <a:pt x="1604" y="60659"/>
                  </a:lnTo>
                  <a:lnTo>
                    <a:pt x="1227" y="59244"/>
                  </a:lnTo>
                  <a:lnTo>
                    <a:pt x="1038" y="57735"/>
                  </a:lnTo>
                  <a:lnTo>
                    <a:pt x="850" y="56131"/>
                  </a:lnTo>
                  <a:lnTo>
                    <a:pt x="755" y="54433"/>
                  </a:lnTo>
                  <a:lnTo>
                    <a:pt x="755" y="52735"/>
                  </a:lnTo>
                  <a:lnTo>
                    <a:pt x="755" y="50942"/>
                  </a:lnTo>
                  <a:lnTo>
                    <a:pt x="1038" y="47263"/>
                  </a:lnTo>
                  <a:lnTo>
                    <a:pt x="1321" y="43678"/>
                  </a:lnTo>
                  <a:lnTo>
                    <a:pt x="1699" y="39999"/>
                  </a:lnTo>
                  <a:lnTo>
                    <a:pt x="2453" y="33301"/>
                  </a:lnTo>
                  <a:lnTo>
                    <a:pt x="2548" y="33962"/>
                  </a:lnTo>
                  <a:lnTo>
                    <a:pt x="2642" y="34622"/>
                  </a:lnTo>
                  <a:lnTo>
                    <a:pt x="2642" y="33018"/>
                  </a:lnTo>
                  <a:lnTo>
                    <a:pt x="2551" y="32287"/>
                  </a:lnTo>
                  <a:lnTo>
                    <a:pt x="2642" y="30000"/>
                  </a:lnTo>
                  <a:lnTo>
                    <a:pt x="2453" y="30377"/>
                  </a:lnTo>
                  <a:lnTo>
                    <a:pt x="2453" y="29245"/>
                  </a:lnTo>
                  <a:lnTo>
                    <a:pt x="2453" y="27830"/>
                  </a:lnTo>
                  <a:lnTo>
                    <a:pt x="2642" y="28301"/>
                  </a:lnTo>
                  <a:lnTo>
                    <a:pt x="2736" y="28018"/>
                  </a:lnTo>
                  <a:lnTo>
                    <a:pt x="2831" y="28018"/>
                  </a:lnTo>
                  <a:lnTo>
                    <a:pt x="2925" y="28207"/>
                  </a:lnTo>
                  <a:lnTo>
                    <a:pt x="3019" y="26415"/>
                  </a:lnTo>
                  <a:lnTo>
                    <a:pt x="3019" y="24811"/>
                  </a:lnTo>
                  <a:lnTo>
                    <a:pt x="3019" y="23113"/>
                  </a:lnTo>
                  <a:lnTo>
                    <a:pt x="3019" y="22170"/>
                  </a:lnTo>
                  <a:lnTo>
                    <a:pt x="3208" y="21320"/>
                  </a:lnTo>
                  <a:lnTo>
                    <a:pt x="3302" y="19528"/>
                  </a:lnTo>
                  <a:lnTo>
                    <a:pt x="3302" y="17641"/>
                  </a:lnTo>
                  <a:lnTo>
                    <a:pt x="3302" y="16887"/>
                  </a:lnTo>
                  <a:lnTo>
                    <a:pt x="3208" y="16321"/>
                  </a:lnTo>
                  <a:lnTo>
                    <a:pt x="3397" y="16415"/>
                  </a:lnTo>
                  <a:lnTo>
                    <a:pt x="3585" y="11981"/>
                  </a:lnTo>
                  <a:lnTo>
                    <a:pt x="3680" y="11415"/>
                  </a:lnTo>
                  <a:lnTo>
                    <a:pt x="3680" y="11698"/>
                  </a:lnTo>
                  <a:lnTo>
                    <a:pt x="3774" y="11132"/>
                  </a:lnTo>
                  <a:lnTo>
                    <a:pt x="3868" y="10660"/>
                  </a:lnTo>
                  <a:lnTo>
                    <a:pt x="3774" y="10094"/>
                  </a:lnTo>
                  <a:lnTo>
                    <a:pt x="3680" y="9623"/>
                  </a:lnTo>
                  <a:lnTo>
                    <a:pt x="3774" y="9434"/>
                  </a:lnTo>
                  <a:lnTo>
                    <a:pt x="3868" y="9245"/>
                  </a:lnTo>
                  <a:lnTo>
                    <a:pt x="4057" y="8491"/>
                  </a:lnTo>
                  <a:lnTo>
                    <a:pt x="4340" y="6321"/>
                  </a:lnTo>
                  <a:lnTo>
                    <a:pt x="4623" y="2264"/>
                  </a:lnTo>
                  <a:lnTo>
                    <a:pt x="3491" y="7170"/>
                  </a:lnTo>
                  <a:lnTo>
                    <a:pt x="2925" y="9906"/>
                  </a:lnTo>
                  <a:lnTo>
                    <a:pt x="2359" y="12736"/>
                  </a:lnTo>
                  <a:lnTo>
                    <a:pt x="1982" y="15377"/>
                  </a:lnTo>
                  <a:lnTo>
                    <a:pt x="1699" y="17830"/>
                  </a:lnTo>
                  <a:lnTo>
                    <a:pt x="1510" y="19905"/>
                  </a:lnTo>
                  <a:lnTo>
                    <a:pt x="1604" y="20754"/>
                  </a:lnTo>
                  <a:lnTo>
                    <a:pt x="1699" y="21509"/>
                  </a:lnTo>
                  <a:lnTo>
                    <a:pt x="1321" y="22453"/>
                  </a:lnTo>
                  <a:lnTo>
                    <a:pt x="1133" y="23585"/>
                  </a:lnTo>
                  <a:lnTo>
                    <a:pt x="1038" y="24905"/>
                  </a:lnTo>
                  <a:lnTo>
                    <a:pt x="1038" y="26226"/>
                  </a:lnTo>
                  <a:lnTo>
                    <a:pt x="1038" y="28962"/>
                  </a:lnTo>
                  <a:lnTo>
                    <a:pt x="1038" y="31415"/>
                  </a:lnTo>
                  <a:lnTo>
                    <a:pt x="661" y="40188"/>
                  </a:lnTo>
                  <a:lnTo>
                    <a:pt x="472" y="44999"/>
                  </a:lnTo>
                  <a:lnTo>
                    <a:pt x="378" y="49622"/>
                  </a:lnTo>
                  <a:lnTo>
                    <a:pt x="472" y="51603"/>
                  </a:lnTo>
                  <a:lnTo>
                    <a:pt x="378" y="53961"/>
                  </a:lnTo>
                  <a:lnTo>
                    <a:pt x="189" y="53301"/>
                  </a:lnTo>
                  <a:lnTo>
                    <a:pt x="95" y="52641"/>
                  </a:lnTo>
                  <a:lnTo>
                    <a:pt x="189" y="53867"/>
                  </a:lnTo>
                  <a:lnTo>
                    <a:pt x="189" y="55093"/>
                  </a:lnTo>
                  <a:lnTo>
                    <a:pt x="378" y="55188"/>
                  </a:lnTo>
                  <a:lnTo>
                    <a:pt x="284" y="56508"/>
                  </a:lnTo>
                  <a:lnTo>
                    <a:pt x="95" y="54905"/>
                  </a:lnTo>
                  <a:lnTo>
                    <a:pt x="1" y="58489"/>
                  </a:lnTo>
                  <a:lnTo>
                    <a:pt x="1" y="62357"/>
                  </a:lnTo>
                  <a:lnTo>
                    <a:pt x="6038" y="61886"/>
                  </a:lnTo>
                  <a:lnTo>
                    <a:pt x="8963" y="61697"/>
                  </a:lnTo>
                  <a:lnTo>
                    <a:pt x="11698" y="61603"/>
                  </a:lnTo>
                  <a:lnTo>
                    <a:pt x="11698" y="61414"/>
                  </a:lnTo>
                  <a:lnTo>
                    <a:pt x="11887" y="61225"/>
                  </a:lnTo>
                  <a:lnTo>
                    <a:pt x="12264" y="61225"/>
                  </a:lnTo>
                  <a:lnTo>
                    <a:pt x="12548" y="61320"/>
                  </a:lnTo>
                  <a:lnTo>
                    <a:pt x="12736" y="61414"/>
                  </a:lnTo>
                  <a:lnTo>
                    <a:pt x="12642" y="61320"/>
                  </a:lnTo>
                  <a:lnTo>
                    <a:pt x="13302" y="61508"/>
                  </a:lnTo>
                  <a:lnTo>
                    <a:pt x="13302" y="61508"/>
                  </a:lnTo>
                  <a:lnTo>
                    <a:pt x="12736" y="61414"/>
                  </a:lnTo>
                  <a:lnTo>
                    <a:pt x="13019" y="61508"/>
                  </a:lnTo>
                  <a:lnTo>
                    <a:pt x="12736" y="61603"/>
                  </a:lnTo>
                  <a:lnTo>
                    <a:pt x="12831" y="61697"/>
                  </a:lnTo>
                  <a:lnTo>
                    <a:pt x="14246" y="61508"/>
                  </a:lnTo>
                  <a:lnTo>
                    <a:pt x="13491" y="61508"/>
                  </a:lnTo>
                  <a:lnTo>
                    <a:pt x="14717" y="61225"/>
                  </a:lnTo>
                  <a:lnTo>
                    <a:pt x="16038" y="61131"/>
                  </a:lnTo>
                  <a:lnTo>
                    <a:pt x="18962" y="61131"/>
                  </a:lnTo>
                  <a:lnTo>
                    <a:pt x="19151" y="61225"/>
                  </a:lnTo>
                  <a:lnTo>
                    <a:pt x="19623" y="61320"/>
                  </a:lnTo>
                  <a:lnTo>
                    <a:pt x="21227" y="61320"/>
                  </a:lnTo>
                  <a:lnTo>
                    <a:pt x="23302" y="61225"/>
                  </a:lnTo>
                  <a:lnTo>
                    <a:pt x="24245" y="61131"/>
                  </a:lnTo>
                  <a:lnTo>
                    <a:pt x="25094" y="60942"/>
                  </a:lnTo>
                  <a:lnTo>
                    <a:pt x="28868" y="60848"/>
                  </a:lnTo>
                  <a:lnTo>
                    <a:pt x="32642" y="60659"/>
                  </a:lnTo>
                  <a:lnTo>
                    <a:pt x="36415" y="60376"/>
                  </a:lnTo>
                  <a:lnTo>
                    <a:pt x="40283" y="60093"/>
                  </a:lnTo>
                  <a:lnTo>
                    <a:pt x="47830" y="59339"/>
                  </a:lnTo>
                  <a:lnTo>
                    <a:pt x="55377" y="58678"/>
                  </a:lnTo>
                  <a:lnTo>
                    <a:pt x="61037" y="58678"/>
                  </a:lnTo>
                  <a:lnTo>
                    <a:pt x="62264" y="58584"/>
                  </a:lnTo>
                  <a:lnTo>
                    <a:pt x="63207" y="58395"/>
                  </a:lnTo>
                  <a:lnTo>
                    <a:pt x="63490" y="58206"/>
                  </a:lnTo>
                  <a:lnTo>
                    <a:pt x="63773" y="58018"/>
                  </a:lnTo>
                  <a:lnTo>
                    <a:pt x="63962" y="57735"/>
                  </a:lnTo>
                  <a:lnTo>
                    <a:pt x="64150" y="57357"/>
                  </a:lnTo>
                  <a:lnTo>
                    <a:pt x="64339" y="56225"/>
                  </a:lnTo>
                  <a:lnTo>
                    <a:pt x="64528" y="54716"/>
                  </a:lnTo>
                  <a:lnTo>
                    <a:pt x="64528" y="53018"/>
                  </a:lnTo>
                  <a:lnTo>
                    <a:pt x="64622" y="49810"/>
                  </a:lnTo>
                  <a:lnTo>
                    <a:pt x="64622" y="47546"/>
                  </a:lnTo>
                  <a:lnTo>
                    <a:pt x="64905" y="40848"/>
                  </a:lnTo>
                  <a:lnTo>
                    <a:pt x="64999" y="36320"/>
                  </a:lnTo>
                  <a:lnTo>
                    <a:pt x="65094" y="33301"/>
                  </a:lnTo>
                  <a:lnTo>
                    <a:pt x="65188" y="33396"/>
                  </a:lnTo>
                  <a:lnTo>
                    <a:pt x="65188" y="31603"/>
                  </a:lnTo>
                  <a:lnTo>
                    <a:pt x="65188" y="29811"/>
                  </a:lnTo>
                  <a:lnTo>
                    <a:pt x="65094" y="30660"/>
                  </a:lnTo>
                  <a:lnTo>
                    <a:pt x="64905" y="28301"/>
                  </a:lnTo>
                  <a:lnTo>
                    <a:pt x="64811" y="25849"/>
                  </a:lnTo>
                  <a:lnTo>
                    <a:pt x="64716" y="23302"/>
                  </a:lnTo>
                  <a:lnTo>
                    <a:pt x="64622" y="20849"/>
                  </a:lnTo>
                  <a:lnTo>
                    <a:pt x="64811" y="22075"/>
                  </a:lnTo>
                  <a:lnTo>
                    <a:pt x="64811" y="20754"/>
                  </a:lnTo>
                  <a:lnTo>
                    <a:pt x="64811" y="18962"/>
                  </a:lnTo>
                  <a:lnTo>
                    <a:pt x="64811" y="18868"/>
                  </a:lnTo>
                  <a:lnTo>
                    <a:pt x="64716" y="17358"/>
                  </a:lnTo>
                  <a:lnTo>
                    <a:pt x="64811" y="18113"/>
                  </a:lnTo>
                  <a:lnTo>
                    <a:pt x="64999" y="16981"/>
                  </a:lnTo>
                  <a:lnTo>
                    <a:pt x="64905" y="15755"/>
                  </a:lnTo>
                  <a:lnTo>
                    <a:pt x="64811" y="14528"/>
                  </a:lnTo>
                  <a:lnTo>
                    <a:pt x="64716" y="13396"/>
                  </a:lnTo>
                  <a:lnTo>
                    <a:pt x="64622" y="13679"/>
                  </a:lnTo>
                  <a:lnTo>
                    <a:pt x="64551" y="13679"/>
                  </a:lnTo>
                  <a:lnTo>
                    <a:pt x="64622" y="13962"/>
                  </a:lnTo>
                  <a:lnTo>
                    <a:pt x="64716" y="15000"/>
                  </a:lnTo>
                  <a:lnTo>
                    <a:pt x="64528" y="14623"/>
                  </a:lnTo>
                  <a:lnTo>
                    <a:pt x="64528" y="15094"/>
                  </a:lnTo>
                  <a:lnTo>
                    <a:pt x="64339" y="12736"/>
                  </a:lnTo>
                  <a:lnTo>
                    <a:pt x="64150" y="11698"/>
                  </a:lnTo>
                  <a:lnTo>
                    <a:pt x="64056" y="11604"/>
                  </a:lnTo>
                  <a:lnTo>
                    <a:pt x="64056" y="11226"/>
                  </a:lnTo>
                  <a:lnTo>
                    <a:pt x="64245" y="10566"/>
                  </a:lnTo>
                  <a:lnTo>
                    <a:pt x="64245" y="9811"/>
                  </a:lnTo>
                  <a:lnTo>
                    <a:pt x="64245" y="9560"/>
                  </a:lnTo>
                  <a:lnTo>
                    <a:pt x="64433" y="10189"/>
                  </a:lnTo>
                  <a:lnTo>
                    <a:pt x="64622" y="11604"/>
                  </a:lnTo>
                  <a:lnTo>
                    <a:pt x="64811" y="13019"/>
                  </a:lnTo>
                  <a:lnTo>
                    <a:pt x="64905" y="14151"/>
                  </a:lnTo>
                  <a:lnTo>
                    <a:pt x="64905" y="12830"/>
                  </a:lnTo>
                  <a:lnTo>
                    <a:pt x="64811" y="11698"/>
                  </a:lnTo>
                  <a:lnTo>
                    <a:pt x="64528" y="9340"/>
                  </a:lnTo>
                  <a:lnTo>
                    <a:pt x="64433" y="9528"/>
                  </a:lnTo>
                  <a:lnTo>
                    <a:pt x="64433" y="9340"/>
                  </a:lnTo>
                  <a:lnTo>
                    <a:pt x="64245" y="8585"/>
                  </a:lnTo>
                  <a:lnTo>
                    <a:pt x="64150" y="7264"/>
                  </a:lnTo>
                  <a:lnTo>
                    <a:pt x="64056" y="9434"/>
                  </a:lnTo>
                  <a:lnTo>
                    <a:pt x="63773" y="8868"/>
                  </a:lnTo>
                  <a:lnTo>
                    <a:pt x="63679" y="7925"/>
                  </a:lnTo>
                  <a:lnTo>
                    <a:pt x="63584" y="6792"/>
                  </a:lnTo>
                  <a:lnTo>
                    <a:pt x="63490" y="5566"/>
                  </a:lnTo>
                  <a:lnTo>
                    <a:pt x="63490" y="1227"/>
                  </a:lnTo>
                  <a:lnTo>
                    <a:pt x="63490" y="661"/>
                  </a:lnTo>
                  <a:lnTo>
                    <a:pt x="63396" y="566"/>
                  </a:lnTo>
                  <a:lnTo>
                    <a:pt x="63207" y="378"/>
                  </a:lnTo>
                  <a:lnTo>
                    <a:pt x="62641" y="189"/>
                  </a:lnTo>
                  <a:lnTo>
                    <a:pt x="61792" y="95"/>
                  </a:lnTo>
                  <a:lnTo>
                    <a:pt x="608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47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11">
            <a:extLst>
              <a:ext uri="{FF2B5EF4-FFF2-40B4-BE49-F238E27FC236}">
                <a16:creationId xmlns:a16="http://schemas.microsoft.com/office/drawing/2014/main" id="{DED2DAB9-6B1F-4DC3-BC85-8DF129757453}"/>
              </a:ext>
            </a:extLst>
          </p:cNvPr>
          <p:cNvSpPr txBox="1">
            <a:spLocks/>
          </p:cNvSpPr>
          <p:nvPr/>
        </p:nvSpPr>
        <p:spPr>
          <a:xfrm>
            <a:off x="685800" y="344062"/>
            <a:ext cx="7772400" cy="71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6000" dirty="0"/>
              <a:t>What is </a:t>
            </a:r>
            <a:r>
              <a:rPr lang="en-GB" sz="6000" dirty="0">
                <a:solidFill>
                  <a:srgbClr val="00B0F0"/>
                </a:solidFill>
              </a:rPr>
              <a:t>A.I</a:t>
            </a:r>
            <a:r>
              <a:rPr lang="en-GB" sz="6000" dirty="0"/>
              <a:t>?</a:t>
            </a:r>
          </a:p>
        </p:txBody>
      </p:sp>
      <p:sp>
        <p:nvSpPr>
          <p:cNvPr id="10" name="Google Shape;47;p11">
            <a:extLst>
              <a:ext uri="{FF2B5EF4-FFF2-40B4-BE49-F238E27FC236}">
                <a16:creationId xmlns:a16="http://schemas.microsoft.com/office/drawing/2014/main" id="{52B0F08B-9378-4C5D-A851-DD62FC0F8313}"/>
              </a:ext>
            </a:extLst>
          </p:cNvPr>
          <p:cNvSpPr txBox="1">
            <a:spLocks/>
          </p:cNvSpPr>
          <p:nvPr/>
        </p:nvSpPr>
        <p:spPr>
          <a:xfrm>
            <a:off x="359585" y="1336406"/>
            <a:ext cx="8424829" cy="285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3200" dirty="0"/>
              <a:t>TLDR:</a:t>
            </a:r>
          </a:p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Modelling</a:t>
            </a:r>
            <a:r>
              <a:rPr lang="en-US" sz="3200" dirty="0"/>
              <a:t> the problem</a:t>
            </a:r>
            <a:endParaRPr lang="en-GB" sz="3200" dirty="0"/>
          </a:p>
          <a:p>
            <a:r>
              <a:rPr lang="en-US" sz="3200" dirty="0">
                <a:solidFill>
                  <a:srgbClr val="00B0F0"/>
                </a:solidFill>
              </a:rPr>
              <a:t>Searching</a:t>
            </a:r>
            <a:r>
              <a:rPr lang="en-US" sz="3200" dirty="0"/>
              <a:t> for potential solutions</a:t>
            </a:r>
          </a:p>
          <a:p>
            <a:r>
              <a:rPr lang="en-US" sz="3200" dirty="0">
                <a:solidFill>
                  <a:srgbClr val="0070C0"/>
                </a:solidFill>
              </a:rPr>
              <a:t>Planning</a:t>
            </a:r>
            <a:r>
              <a:rPr lang="en-US" sz="3200" dirty="0">
                <a:solidFill>
                  <a:schemeClr val="bg1"/>
                </a:solidFill>
              </a:rPr>
              <a:t> steps to solve</a:t>
            </a:r>
          </a:p>
          <a:p>
            <a:r>
              <a:rPr lang="en-US" sz="3200" dirty="0">
                <a:solidFill>
                  <a:schemeClr val="bg1"/>
                </a:solidFill>
              </a:rPr>
              <a:t>Getting </a:t>
            </a:r>
            <a:r>
              <a:rPr lang="en-US" sz="3200" dirty="0">
                <a:solidFill>
                  <a:srgbClr val="FFC000"/>
                </a:solidFill>
              </a:rPr>
              <a:t>~ lucky ~</a:t>
            </a:r>
            <a:endParaRPr lang="en-GB" sz="3200" dirty="0">
              <a:solidFill>
                <a:srgbClr val="FFC000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A525FC-65D2-4F18-9D11-D1E6595D9BD4}"/>
              </a:ext>
            </a:extLst>
          </p:cNvPr>
          <p:cNvSpPr/>
          <p:nvPr/>
        </p:nvSpPr>
        <p:spPr>
          <a:xfrm>
            <a:off x="1076240" y="2039193"/>
            <a:ext cx="6910599" cy="101150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44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now, outdoor&#10;&#10;Description generated with very high confidence">
            <a:extLst>
              <a:ext uri="{FF2B5EF4-FFF2-40B4-BE49-F238E27FC236}">
                <a16:creationId xmlns:a16="http://schemas.microsoft.com/office/drawing/2014/main" id="{C6496560-1D12-40EC-AB45-ACCA74451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8687" y="0"/>
            <a:ext cx="9828344" cy="5143500"/>
          </a:xfrm>
          <a:prstGeom prst="rect">
            <a:avLst/>
          </a:prstGeom>
        </p:spPr>
      </p:pic>
      <p:sp>
        <p:nvSpPr>
          <p:cNvPr id="4" name="Google Shape;47;p11">
            <a:extLst>
              <a:ext uri="{FF2B5EF4-FFF2-40B4-BE49-F238E27FC236}">
                <a16:creationId xmlns:a16="http://schemas.microsoft.com/office/drawing/2014/main" id="{B81689B8-F023-4DCB-BC42-AE0A9EB393A8}"/>
              </a:ext>
            </a:extLst>
          </p:cNvPr>
          <p:cNvSpPr txBox="1">
            <a:spLocks/>
          </p:cNvSpPr>
          <p:nvPr/>
        </p:nvSpPr>
        <p:spPr>
          <a:xfrm>
            <a:off x="610665" y="0"/>
            <a:ext cx="7772400" cy="176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GB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Coding </a:t>
            </a:r>
            <a:r>
              <a:rPr lang="en-GB" sz="5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hell</a:t>
            </a:r>
            <a:r>
              <a:rPr lang="en-GB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begins</a:t>
            </a:r>
            <a:br>
              <a:rPr lang="en-GB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https://goo.gl/KJ7wJ7</a:t>
            </a:r>
            <a:endParaRPr lang="en-GB" sz="13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842809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249</Words>
  <Application>Microsoft Office PowerPoint</Application>
  <PresentationFormat>On-screen Show (16:9)</PresentationFormat>
  <Paragraphs>38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Cambria Math</vt:lpstr>
      <vt:lpstr>Sniglet</vt:lpstr>
      <vt:lpstr>Wingdings</vt:lpstr>
      <vt:lpstr>Walter Turncoat</vt:lpstr>
      <vt:lpstr>Ursula template</vt:lpstr>
      <vt:lpstr>1. Install Java 1.8 on your computer! 2. Check by typing “java -version” into   Windows command prompt / Mac terminal.  3. Version &gt; 1.8 appears? Great  Just sit tight 4. “'java' is not recognized” or Version 1.8 &lt; ?  5. Go to “https://java.com/en/download/manual.jsp”  (Or just google “How to install java 1.8 on Windows/Mac”)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Extract and navigate to the “DIY CODE” Folder. 2. Copy path of folder (top URL) &amp; open Console/Terminal 3. type [cd “PASTE PATH HERE”], you should be in the   “DIY CODE” folder within Console/Terminal. 4. Open “GameGen.java” in your text editor 5. Start coding with us  6. Compile using “javac Main.java” 7. Run using “java Main”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Zhi Xuan Chng</dc:creator>
  <cp:lastModifiedBy>Chng Zhi Xuan</cp:lastModifiedBy>
  <cp:revision>42</cp:revision>
  <dcterms:modified xsi:type="dcterms:W3CDTF">2018-10-04T01:09:38Z</dcterms:modified>
</cp:coreProperties>
</file>